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7" r:id="rId5"/>
    <p:sldId id="258" r:id="rId6"/>
  </p:sldIdLst>
  <p:sldSz cx="6858000" cy="9144000" type="screen4x3"/>
  <p:notesSz cx="6792913" cy="9925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CE4"/>
    <a:srgbClr val="91A981"/>
    <a:srgbClr val="BEB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ichards" userId="9eed954f-d68a-4762-85b3-43676440266e" providerId="ADAL" clId="{45F130B0-202A-B04D-9B7B-C52E3D69DC94}"/>
    <pc:docChg chg="undo custSel modSld">
      <pc:chgData name="Sarah Richards" userId="9eed954f-d68a-4762-85b3-43676440266e" providerId="ADAL" clId="{45F130B0-202A-B04D-9B7B-C52E3D69DC94}" dt="2025-11-20T13:08:40.328" v="474" actId="20577"/>
      <pc:docMkLst>
        <pc:docMk/>
      </pc:docMkLst>
      <pc:sldChg chg="modSp">
        <pc:chgData name="Sarah Richards" userId="9eed954f-d68a-4762-85b3-43676440266e" providerId="ADAL" clId="{45F130B0-202A-B04D-9B7B-C52E3D69DC94}" dt="2025-11-20T13:08:40.328" v="474" actId="20577"/>
        <pc:sldMkLst>
          <pc:docMk/>
          <pc:sldMk cId="0" sldId="257"/>
        </pc:sldMkLst>
        <pc:spChg chg="mod">
          <ac:chgData name="Sarah Richards" userId="9eed954f-d68a-4762-85b3-43676440266e" providerId="ADAL" clId="{45F130B0-202A-B04D-9B7B-C52E3D69DC94}" dt="2025-11-20T13:08:40.328" v="474" actId="20577"/>
          <ac:spMkLst>
            <pc:docMk/>
            <pc:sldMk cId="0" sldId="257"/>
            <ac:spMk id="13323" creationId="{00000000-0000-0000-0000-000000000000}"/>
          </ac:spMkLst>
        </pc:spChg>
      </pc:sldChg>
      <pc:sldChg chg="modSp">
        <pc:chgData name="Sarah Richards" userId="9eed954f-d68a-4762-85b3-43676440266e" providerId="ADAL" clId="{45F130B0-202A-B04D-9B7B-C52E3D69DC94}" dt="2025-11-20T10:52:21.469" v="463" actId="20577"/>
        <pc:sldMkLst>
          <pc:docMk/>
          <pc:sldMk cId="535080464" sldId="258"/>
        </pc:sldMkLst>
        <pc:spChg chg="mod">
          <ac:chgData name="Sarah Richards" userId="9eed954f-d68a-4762-85b3-43676440266e" providerId="ADAL" clId="{45F130B0-202A-B04D-9B7B-C52E3D69DC94}" dt="2025-11-20T10:52:21.469" v="463" actId="20577"/>
          <ac:spMkLst>
            <pc:docMk/>
            <pc:sldMk cId="535080464" sldId="258"/>
            <ac:spMk id="4" creationId="{003FFB1C-3DCD-0499-462F-32F16387245D}"/>
          </ac:spMkLst>
        </pc:spChg>
        <pc:spChg chg="mod">
          <ac:chgData name="Sarah Richards" userId="9eed954f-d68a-4762-85b3-43676440266e" providerId="ADAL" clId="{45F130B0-202A-B04D-9B7B-C52E3D69DC94}" dt="2025-11-14T16:11:57.245" v="148" actId="14100"/>
          <ac:spMkLst>
            <pc:docMk/>
            <pc:sldMk cId="535080464" sldId="258"/>
            <ac:spMk id="19" creationId="{1D605112-A8FD-8F96-9A1E-B64DE1FAE54F}"/>
          </ac:spMkLst>
        </pc:spChg>
        <pc:picChg chg="mod">
          <ac:chgData name="Sarah Richards" userId="9eed954f-d68a-4762-85b3-43676440266e" providerId="ADAL" clId="{45F130B0-202A-B04D-9B7B-C52E3D69DC94}" dt="2025-11-14T16:11:48.229" v="147" actId="14100"/>
          <ac:picMkLst>
            <pc:docMk/>
            <pc:sldMk cId="535080464" sldId="258"/>
            <ac:picMk id="3" creationId="{F1C6F7FC-9BEA-A2E9-B90A-AB9456E18545}"/>
          </ac:picMkLst>
        </pc:picChg>
        <pc:picChg chg="mod">
          <ac:chgData name="Sarah Richards" userId="9eed954f-d68a-4762-85b3-43676440266e" providerId="ADAL" clId="{45F130B0-202A-B04D-9B7B-C52E3D69DC94}" dt="2025-11-14T16:12:27.558" v="152" actId="1076"/>
          <ac:picMkLst>
            <pc:docMk/>
            <pc:sldMk cId="535080464" sldId="258"/>
            <ac:picMk id="13" creationId="{796DADD1-7195-6C6C-EE04-45076B1D19F7}"/>
          </ac:picMkLst>
        </pc:picChg>
      </pc:sldChg>
    </pc:docChg>
  </pc:docChgLst>
  <pc:docChgLst>
    <pc:chgData name="Sarah Richards" userId="9eed954f-d68a-4762-85b3-43676440266e" providerId="ADAL" clId="{579D6ECF-DF64-5149-9F2D-A2EF92324434}"/>
    <pc:docChg chg="custSel modSld">
      <pc:chgData name="Sarah Richards" userId="9eed954f-d68a-4762-85b3-43676440266e" providerId="ADAL" clId="{579D6ECF-DF64-5149-9F2D-A2EF92324434}" dt="2025-11-14T12:26:37.755" v="6" actId="1076"/>
      <pc:docMkLst>
        <pc:docMk/>
      </pc:docMkLst>
      <pc:sldChg chg="delSp modSp">
        <pc:chgData name="Sarah Richards" userId="9eed954f-d68a-4762-85b3-43676440266e" providerId="ADAL" clId="{579D6ECF-DF64-5149-9F2D-A2EF92324434}" dt="2025-11-14T12:26:37.755" v="6" actId="1076"/>
        <pc:sldMkLst>
          <pc:docMk/>
          <pc:sldMk cId="0" sldId="257"/>
        </pc:sldMkLst>
      </pc:sldChg>
    </pc:docChg>
  </pc:docChgLst>
  <pc:docChgLst>
    <pc:chgData name="Sarah Richards" userId="9eed954f-d68a-4762-85b3-43676440266e" providerId="ADAL" clId="{C6594896-28F8-4B32-96A8-52CFFBF273B3}"/>
    <pc:docChg chg="undo custSel modSld">
      <pc:chgData name="Sarah Richards" userId="9eed954f-d68a-4762-85b3-43676440266e" providerId="ADAL" clId="{C6594896-28F8-4B32-96A8-52CFFBF273B3}" dt="2025-11-18T10:42:01.828" v="1141" actId="20577"/>
      <pc:docMkLst>
        <pc:docMk/>
      </pc:docMkLst>
      <pc:sldChg chg="addSp delSp modSp mod">
        <pc:chgData name="Sarah Richards" userId="9eed954f-d68a-4762-85b3-43676440266e" providerId="ADAL" clId="{C6594896-28F8-4B32-96A8-52CFFBF273B3}" dt="2025-11-17T03:28:50.096" v="50" actId="113"/>
        <pc:sldMkLst>
          <pc:docMk/>
          <pc:sldMk cId="0" sldId="257"/>
        </pc:sldMkLst>
        <pc:spChg chg="mod">
          <ac:chgData name="Sarah Richards" userId="9eed954f-d68a-4762-85b3-43676440266e" providerId="ADAL" clId="{C6594896-28F8-4B32-96A8-52CFFBF273B3}" dt="2025-11-17T03:27:26.805" v="30" actId="113"/>
          <ac:spMkLst>
            <pc:docMk/>
            <pc:sldMk cId="0" sldId="257"/>
            <ac:spMk id="2" creationId="{00000000-0000-0000-0000-000000000000}"/>
          </ac:spMkLst>
        </pc:spChg>
        <pc:spChg chg="mod">
          <ac:chgData name="Sarah Richards" userId="9eed954f-d68a-4762-85b3-43676440266e" providerId="ADAL" clId="{C6594896-28F8-4B32-96A8-52CFFBF273B3}" dt="2025-11-17T03:25:26.724" v="3" actId="207"/>
          <ac:spMkLst>
            <pc:docMk/>
            <pc:sldMk cId="0" sldId="257"/>
            <ac:spMk id="23" creationId="{00000000-0000-0000-0000-000000000000}"/>
          </ac:spMkLst>
        </pc:spChg>
        <pc:spChg chg="mod">
          <ac:chgData name="Sarah Richards" userId="9eed954f-d68a-4762-85b3-43676440266e" providerId="ADAL" clId="{C6594896-28F8-4B32-96A8-52CFFBF273B3}" dt="2025-11-17T03:27:53.410" v="31" actId="313"/>
          <ac:spMkLst>
            <pc:docMk/>
            <pc:sldMk cId="0" sldId="257"/>
            <ac:spMk id="29" creationId="{EB3A3E20-5E2B-8063-00AA-B1CDFAF03C3F}"/>
          </ac:spMkLst>
        </pc:spChg>
        <pc:spChg chg="mod">
          <ac:chgData name="Sarah Richards" userId="9eed954f-d68a-4762-85b3-43676440266e" providerId="ADAL" clId="{C6594896-28F8-4B32-96A8-52CFFBF273B3}" dt="2025-11-17T03:28:50.096" v="50" actId="113"/>
          <ac:spMkLst>
            <pc:docMk/>
            <pc:sldMk cId="0" sldId="257"/>
            <ac:spMk id="31" creationId="{9BED74EA-226B-AD13-1645-0BDF0128EC0E}"/>
          </ac:spMkLst>
        </pc:spChg>
        <pc:spChg chg="mod">
          <ac:chgData name="Sarah Richards" userId="9eed954f-d68a-4762-85b3-43676440266e" providerId="ADAL" clId="{C6594896-28F8-4B32-96A8-52CFFBF273B3}" dt="2025-11-17T03:25:14.329" v="0" actId="207"/>
          <ac:spMkLst>
            <pc:docMk/>
            <pc:sldMk cId="0" sldId="257"/>
            <ac:spMk id="13323" creationId="{00000000-0000-0000-0000-000000000000}"/>
          </ac:spMkLst>
        </pc:spChg>
        <pc:picChg chg="add mod">
          <ac:chgData name="Sarah Richards" userId="9eed954f-d68a-4762-85b3-43676440266e" providerId="ADAL" clId="{C6594896-28F8-4B32-96A8-52CFFBF273B3}" dt="2025-11-17T03:26:17.533" v="9" actId="1076"/>
          <ac:picMkLst>
            <pc:docMk/>
            <pc:sldMk cId="0" sldId="257"/>
            <ac:picMk id="3" creationId="{43A78CF9-4455-0CB3-3591-F40484269C96}"/>
          </ac:picMkLst>
        </pc:picChg>
      </pc:sldChg>
      <pc:sldChg chg="addSp delSp modSp mod">
        <pc:chgData name="Sarah Richards" userId="9eed954f-d68a-4762-85b3-43676440266e" providerId="ADAL" clId="{C6594896-28F8-4B32-96A8-52CFFBF273B3}" dt="2025-11-18T10:42:01.828" v="1141" actId="20577"/>
        <pc:sldMkLst>
          <pc:docMk/>
          <pc:sldMk cId="535080464" sldId="258"/>
        </pc:sldMkLst>
        <pc:spChg chg="mod">
          <ac:chgData name="Sarah Richards" userId="9eed954f-d68a-4762-85b3-43676440266e" providerId="ADAL" clId="{C6594896-28F8-4B32-96A8-52CFFBF273B3}" dt="2025-11-18T10:41:05.523" v="1140" actId="20577"/>
          <ac:spMkLst>
            <pc:docMk/>
            <pc:sldMk cId="535080464" sldId="258"/>
            <ac:spMk id="4" creationId="{003FFB1C-3DCD-0499-462F-32F16387245D}"/>
          </ac:spMkLst>
        </pc:spChg>
        <pc:spChg chg="add mod">
          <ac:chgData name="Sarah Richards" userId="9eed954f-d68a-4762-85b3-43676440266e" providerId="ADAL" clId="{C6594896-28F8-4B32-96A8-52CFFBF273B3}" dt="2025-11-18T10:42:01.828" v="1141" actId="20577"/>
          <ac:spMkLst>
            <pc:docMk/>
            <pc:sldMk cId="535080464" sldId="258"/>
            <ac:spMk id="6" creationId="{B7C57A40-1BCC-7202-2537-E2044C2B7DB0}"/>
          </ac:spMkLst>
        </pc:spChg>
        <pc:spChg chg="mod">
          <ac:chgData name="Sarah Richards" userId="9eed954f-d68a-4762-85b3-43676440266e" providerId="ADAL" clId="{C6594896-28F8-4B32-96A8-52CFFBF273B3}" dt="2025-11-17T15:59:24.455" v="923" actId="122"/>
          <ac:spMkLst>
            <pc:docMk/>
            <pc:sldMk cId="535080464" sldId="258"/>
            <ac:spMk id="10" creationId="{0231E45B-C9B5-DC12-C952-85358D3BC453}"/>
          </ac:spMkLst>
        </pc:spChg>
        <pc:spChg chg="mod">
          <ac:chgData name="Sarah Richards" userId="9eed954f-d68a-4762-85b3-43676440266e" providerId="ADAL" clId="{C6594896-28F8-4B32-96A8-52CFFBF273B3}" dt="2025-11-17T15:58:04.607" v="888"/>
          <ac:spMkLst>
            <pc:docMk/>
            <pc:sldMk cId="535080464" sldId="258"/>
            <ac:spMk id="19" creationId="{1D605112-A8FD-8F96-9A1E-B64DE1FAE54F}"/>
          </ac:spMkLst>
        </pc:spChg>
        <pc:picChg chg="mod">
          <ac:chgData name="Sarah Richards" userId="9eed954f-d68a-4762-85b3-43676440266e" providerId="ADAL" clId="{C6594896-28F8-4B32-96A8-52CFFBF273B3}" dt="2025-11-17T03:59:08.367" v="750" actId="14100"/>
          <ac:picMkLst>
            <pc:docMk/>
            <pc:sldMk cId="535080464" sldId="258"/>
            <ac:picMk id="3" creationId="{F1C6F7FC-9BEA-A2E9-B90A-AB9456E18545}"/>
          </ac:picMkLst>
        </pc:picChg>
        <pc:picChg chg="mod">
          <ac:chgData name="Sarah Richards" userId="9eed954f-d68a-4762-85b3-43676440266e" providerId="ADAL" clId="{C6594896-28F8-4B32-96A8-52CFFBF273B3}" dt="2025-11-17T03:52:41.697" v="629" actId="1076"/>
          <ac:picMkLst>
            <pc:docMk/>
            <pc:sldMk cId="535080464" sldId="258"/>
            <ac:picMk id="13" creationId="{796DADD1-7195-6C6C-EE04-45076B1D19F7}"/>
          </ac:picMkLst>
        </pc:picChg>
        <pc:picChg chg="add mod">
          <ac:chgData name="Sarah Richards" userId="9eed954f-d68a-4762-85b3-43676440266e" providerId="ADAL" clId="{C6594896-28F8-4B32-96A8-52CFFBF273B3}" dt="2025-11-17T15:09:49.769" v="822" actId="1076"/>
          <ac:picMkLst>
            <pc:docMk/>
            <pc:sldMk cId="535080464" sldId="258"/>
            <ac:picMk id="2050" creationId="{26718DF3-E4B6-A8BD-3594-D4757E964C5D}"/>
          </ac:picMkLst>
        </pc:picChg>
        <pc:picChg chg="add mod">
          <ac:chgData name="Sarah Richards" userId="9eed954f-d68a-4762-85b3-43676440266e" providerId="ADAL" clId="{C6594896-28F8-4B32-96A8-52CFFBF273B3}" dt="2025-11-17T15:56:54.516" v="860" actId="1076"/>
          <ac:picMkLst>
            <pc:docMk/>
            <pc:sldMk cId="535080464" sldId="258"/>
            <ac:picMk id="2052" creationId="{13D2400C-978C-8CE7-DFE3-2834F96D4DAE}"/>
          </ac:picMkLst>
        </pc:picChg>
      </pc:sldChg>
    </pc:docChg>
  </pc:docChgLst>
  <pc:docChgLst>
    <pc:chgData name="Sarah Richards" userId="S::sarah.richards@schools.sunderland.gov.uk::9eed954f-d68a-4762-85b3-43676440266e" providerId="AD" clId="Web-{E6ACDF82-F50E-1362-10E2-B50E7C3D16BB}"/>
    <pc:docChg chg="modSld">
      <pc:chgData name="Sarah Richards" userId="S::sarah.richards@schools.sunderland.gov.uk::9eed954f-d68a-4762-85b3-43676440266e" providerId="AD" clId="Web-{E6ACDF82-F50E-1362-10E2-B50E7C3D16BB}" dt="2025-11-17T03:24:26.325" v="943"/>
      <pc:docMkLst>
        <pc:docMk/>
      </pc:docMkLst>
      <pc:sldChg chg="addSp delSp modSp">
        <pc:chgData name="Sarah Richards" userId="S::sarah.richards@schools.sunderland.gov.uk::9eed954f-d68a-4762-85b3-43676440266e" providerId="AD" clId="Web-{E6ACDF82-F50E-1362-10E2-B50E7C3D16BB}" dt="2025-11-17T03:24:26.325" v="943"/>
        <pc:sldMkLst>
          <pc:docMk/>
          <pc:sldMk cId="0" sldId="257"/>
        </pc:sldMkLst>
        <pc:spChg chg="mod ord">
          <ac:chgData name="Sarah Richards" userId="S::sarah.richards@schools.sunderland.gov.uk::9eed954f-d68a-4762-85b3-43676440266e" providerId="AD" clId="Web-{E6ACDF82-F50E-1362-10E2-B50E7C3D16BB}" dt="2025-11-17T03:24:16.261" v="941"/>
          <ac:spMkLst>
            <pc:docMk/>
            <pc:sldMk cId="0" sldId="257"/>
            <ac:spMk id="2" creationId="{00000000-0000-0000-0000-000000000000}"/>
          </ac:spMkLst>
        </pc:spChg>
        <pc:spChg chg="add">
          <ac:chgData name="Sarah Richards" userId="S::sarah.richards@schools.sunderland.gov.uk::9eed954f-d68a-4762-85b3-43676440266e" providerId="AD" clId="Web-{E6ACDF82-F50E-1362-10E2-B50E7C3D16BB}" dt="2025-11-17T02:58:13.931" v="5"/>
          <ac:spMkLst>
            <pc:docMk/>
            <pc:sldMk cId="0" sldId="257"/>
            <ac:spMk id="6" creationId="{89EC7654-DEBE-F21C-CA25-204A9E737445}"/>
          </ac:spMkLst>
        </pc:spChg>
        <pc:spChg chg="add mod">
          <ac:chgData name="Sarah Richards" userId="S::sarah.richards@schools.sunderland.gov.uk::9eed954f-d68a-4762-85b3-43676440266e" providerId="AD" clId="Web-{E6ACDF82-F50E-1362-10E2-B50E7C3D16BB}" dt="2025-11-17T03:03:04.487" v="86" actId="20577"/>
          <ac:spMkLst>
            <pc:docMk/>
            <pc:sldMk cId="0" sldId="257"/>
            <ac:spMk id="8" creationId="{F5B8440A-E57C-7BC0-F30F-47E0B7AA64EA}"/>
          </ac:spMkLst>
        </pc:spChg>
        <pc:spChg chg="add mod">
          <ac:chgData name="Sarah Richards" userId="S::sarah.richards@schools.sunderland.gov.uk::9eed954f-d68a-4762-85b3-43676440266e" providerId="AD" clId="Web-{E6ACDF82-F50E-1362-10E2-B50E7C3D16BB}" dt="2025-11-17T03:02:22.862" v="79" actId="1076"/>
          <ac:spMkLst>
            <pc:docMk/>
            <pc:sldMk cId="0" sldId="257"/>
            <ac:spMk id="9" creationId="{C72241A4-C843-9F25-A891-3D04ABD9779E}"/>
          </ac:spMkLst>
        </pc:spChg>
        <pc:spChg chg="add mod">
          <ac:chgData name="Sarah Richards" userId="S::sarah.richards@schools.sunderland.gov.uk::9eed954f-d68a-4762-85b3-43676440266e" providerId="AD" clId="Web-{E6ACDF82-F50E-1362-10E2-B50E7C3D16BB}" dt="2025-11-17T03:03:58.506" v="101" actId="20577"/>
          <ac:spMkLst>
            <pc:docMk/>
            <pc:sldMk cId="0" sldId="257"/>
            <ac:spMk id="10" creationId="{8849CF7F-CE06-5014-65A0-98F3B222F48C}"/>
          </ac:spMkLst>
        </pc:spChg>
        <pc:spChg chg="add mod">
          <ac:chgData name="Sarah Richards" userId="S::sarah.richards@schools.sunderland.gov.uk::9eed954f-d68a-4762-85b3-43676440266e" providerId="AD" clId="Web-{E6ACDF82-F50E-1362-10E2-B50E7C3D16BB}" dt="2025-11-17T03:02:09.439" v="74" actId="1076"/>
          <ac:spMkLst>
            <pc:docMk/>
            <pc:sldMk cId="0" sldId="257"/>
            <ac:spMk id="13" creationId="{760DC495-3806-698E-F4BB-FD8CDF8C72AE}"/>
          </ac:spMkLst>
        </pc:spChg>
        <pc:spChg chg="add mod">
          <ac:chgData name="Sarah Richards" userId="S::sarah.richards@schools.sunderland.gov.uk::9eed954f-d68a-4762-85b3-43676440266e" providerId="AD" clId="Web-{E6ACDF82-F50E-1362-10E2-B50E7C3D16BB}" dt="2025-11-17T03:02:09.455" v="75" actId="1076"/>
          <ac:spMkLst>
            <pc:docMk/>
            <pc:sldMk cId="0" sldId="257"/>
            <ac:spMk id="22" creationId="{9047D29D-6FAD-50A4-C9EA-4CD6EB63E462}"/>
          </ac:spMkLst>
        </pc:spChg>
        <pc:spChg chg="mod ord">
          <ac:chgData name="Sarah Richards" userId="S::sarah.richards@schools.sunderland.gov.uk::9eed954f-d68a-4762-85b3-43676440266e" providerId="AD" clId="Web-{E6ACDF82-F50E-1362-10E2-B50E7C3D16BB}" dt="2025-11-17T03:24:26.325" v="943"/>
          <ac:spMkLst>
            <pc:docMk/>
            <pc:sldMk cId="0" sldId="257"/>
            <ac:spMk id="23" creationId="{00000000-0000-0000-0000-000000000000}"/>
          </ac:spMkLst>
        </pc:spChg>
        <pc:spChg chg="add">
          <ac:chgData name="Sarah Richards" userId="S::sarah.richards@schools.sunderland.gov.uk::9eed954f-d68a-4762-85b3-43676440266e" providerId="AD" clId="Web-{E6ACDF82-F50E-1362-10E2-B50E7C3D16BB}" dt="2025-11-17T02:58:13.931" v="5"/>
          <ac:spMkLst>
            <pc:docMk/>
            <pc:sldMk cId="0" sldId="257"/>
            <ac:spMk id="25" creationId="{F8A41208-2DC2-CB17-ED28-15761DC8ECA2}"/>
          </ac:spMkLst>
        </pc:spChg>
        <pc:spChg chg="add mod">
          <ac:chgData name="Sarah Richards" userId="S::sarah.richards@schools.sunderland.gov.uk::9eed954f-d68a-4762-85b3-43676440266e" providerId="AD" clId="Web-{E6ACDF82-F50E-1362-10E2-B50E7C3D16BB}" dt="2025-11-17T03:23:21.492" v="931" actId="20577"/>
          <ac:spMkLst>
            <pc:docMk/>
            <pc:sldMk cId="0" sldId="257"/>
            <ac:spMk id="29" creationId="{EB3A3E20-5E2B-8063-00AA-B1CDFAF03C3F}"/>
          </ac:spMkLst>
        </pc:spChg>
        <pc:spChg chg="add mod">
          <ac:chgData name="Sarah Richards" userId="S::sarah.richards@schools.sunderland.gov.uk::9eed954f-d68a-4762-85b3-43676440266e" providerId="AD" clId="Web-{E6ACDF82-F50E-1362-10E2-B50E7C3D16BB}" dt="2025-11-17T03:23:43.868" v="936" actId="1076"/>
          <ac:spMkLst>
            <pc:docMk/>
            <pc:sldMk cId="0" sldId="257"/>
            <ac:spMk id="31" creationId="{9BED74EA-226B-AD13-1645-0BDF0128EC0E}"/>
          </ac:spMkLst>
        </pc:spChg>
        <pc:picChg chg="add">
          <ac:chgData name="Sarah Richards" userId="S::sarah.richards@schools.sunderland.gov.uk::9eed954f-d68a-4762-85b3-43676440266e" providerId="AD" clId="Web-{E6ACDF82-F50E-1362-10E2-B50E7C3D16BB}" dt="2025-11-17T02:58:13.931" v="5"/>
          <ac:picMkLst>
            <pc:docMk/>
            <pc:sldMk cId="0" sldId="257"/>
            <ac:picMk id="7" creationId="{ADEE0D64-284E-9B0C-00F4-6AC9DD91D4C1}"/>
          </ac:picMkLst>
        </pc:picChg>
        <pc:picChg chg="add">
          <ac:chgData name="Sarah Richards" userId="S::sarah.richards@schools.sunderland.gov.uk::9eed954f-d68a-4762-85b3-43676440266e" providerId="AD" clId="Web-{E6ACDF82-F50E-1362-10E2-B50E7C3D16BB}" dt="2025-11-17T02:58:13.931" v="5"/>
          <ac:picMkLst>
            <pc:docMk/>
            <pc:sldMk cId="0" sldId="257"/>
            <ac:picMk id="11" creationId="{08A10883-E5C2-E35F-DA64-050ECB409C0F}"/>
          </ac:picMkLst>
        </pc:picChg>
        <pc:picChg chg="add">
          <ac:chgData name="Sarah Richards" userId="S::sarah.richards@schools.sunderland.gov.uk::9eed954f-d68a-4762-85b3-43676440266e" providerId="AD" clId="Web-{E6ACDF82-F50E-1362-10E2-B50E7C3D16BB}" dt="2025-11-17T02:58:13.931" v="5"/>
          <ac:picMkLst>
            <pc:docMk/>
            <pc:sldMk cId="0" sldId="257"/>
            <ac:picMk id="15" creationId="{735D5C4D-8A85-3E08-2D9C-3FA8988561A1}"/>
          </ac:picMkLst>
        </pc:picChg>
        <pc:picChg chg="mod">
          <ac:chgData name="Sarah Richards" userId="S::sarah.richards@schools.sunderland.gov.uk::9eed954f-d68a-4762-85b3-43676440266e" providerId="AD" clId="Web-{E6ACDF82-F50E-1362-10E2-B50E7C3D16BB}" dt="2025-11-17T03:23:48.571" v="937" actId="1076"/>
          <ac:picMkLst>
            <pc:docMk/>
            <pc:sldMk cId="0" sldId="257"/>
            <ac:picMk id="27" creationId="{29E3C06F-F07E-9709-9176-68E761141127}"/>
          </ac:picMkLst>
        </pc:picChg>
      </pc:sldChg>
    </pc:docChg>
  </pc:docChgLst>
  <pc:docChgLst>
    <pc:chgData name="Sarah Richards" userId="9eed954f-d68a-4762-85b3-43676440266e" providerId="ADAL" clId="{B0AA5B69-264E-B447-8249-2CB6A0E19685}"/>
    <pc:docChg chg="modSld">
      <pc:chgData name="Sarah Richards" userId="9eed954f-d68a-4762-85b3-43676440266e" providerId="ADAL" clId="{B0AA5B69-264E-B447-8249-2CB6A0E19685}" dt="2025-11-17T03:20:13.241" v="1" actId="931"/>
      <pc:docMkLst>
        <pc:docMk/>
      </pc:docMkLst>
      <pc:sldChg chg="addSp">
        <pc:chgData name="Sarah Richards" userId="9eed954f-d68a-4762-85b3-43676440266e" providerId="ADAL" clId="{B0AA5B69-264E-B447-8249-2CB6A0E19685}" dt="2025-11-17T03:20:13.241" v="1" actId="931"/>
        <pc:sldMkLst>
          <pc:docMk/>
          <pc:sldMk cId="0" sldId="257"/>
        </pc:sldMkLst>
        <pc:picChg chg="add">
          <ac:chgData name="Sarah Richards" userId="9eed954f-d68a-4762-85b3-43676440266e" providerId="ADAL" clId="{B0AA5B69-264E-B447-8249-2CB6A0E19685}" dt="2025-11-17T03:20:13.241" v="1" actId="931"/>
          <ac:picMkLst>
            <pc:docMk/>
            <pc:sldMk cId="0" sldId="257"/>
            <ac:picMk id="27" creationId="{29E3C06F-F07E-9709-9176-68E76114112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225"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3225" cy="496888"/>
          </a:xfrm>
          <a:prstGeom prst="rect">
            <a:avLst/>
          </a:prstGeom>
        </p:spPr>
        <p:txBody>
          <a:bodyPr vert="horz" lIns="91440" tIns="45720" rIns="91440" bIns="45720" rtlCol="0"/>
          <a:lstStyle>
            <a:lvl1pPr algn="r">
              <a:defRPr sz="1200"/>
            </a:lvl1pPr>
          </a:lstStyle>
          <a:p>
            <a:fld id="{A025F31B-2B31-4173-9DD7-3216462C1082}" type="datetimeFigureOut">
              <a:t>11/20/25</a:t>
            </a:fld>
            <a:endParaRPr lang="en-US"/>
          </a:p>
        </p:txBody>
      </p:sp>
      <p:sp>
        <p:nvSpPr>
          <p:cNvPr id="4" name="Slide Image Placeholder 3"/>
          <p:cNvSpPr>
            <a:spLocks noGrp="1" noRot="1" noChangeAspect="1"/>
          </p:cNvSpPr>
          <p:nvPr>
            <p:ph type="sldImg" idx="2"/>
          </p:nvPr>
        </p:nvSpPr>
        <p:spPr>
          <a:xfrm>
            <a:off x="2139950" y="1241425"/>
            <a:ext cx="2513013"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4013"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163"/>
            <a:ext cx="2943225" cy="4968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28163"/>
            <a:ext cx="2943225" cy="496887"/>
          </a:xfrm>
          <a:prstGeom prst="rect">
            <a:avLst/>
          </a:prstGeom>
        </p:spPr>
        <p:txBody>
          <a:bodyPr vert="horz" lIns="91440" tIns="45720" rIns="91440" bIns="45720" rtlCol="0" anchor="b"/>
          <a:lstStyle>
            <a:lvl1pPr algn="r">
              <a:defRPr sz="1200"/>
            </a:lvl1pPr>
          </a:lstStyle>
          <a:p>
            <a:fld id="{1FD860F0-815A-400C-81F0-1D1C84166226}" type="slidenum">
              <a:t>‹#›</a:t>
            </a:fld>
            <a:endParaRPr lang="en-US"/>
          </a:p>
        </p:txBody>
      </p:sp>
    </p:spTree>
    <p:extLst>
      <p:ext uri="{BB962C8B-B14F-4D97-AF65-F5344CB8AC3E}">
        <p14:creationId xmlns:p14="http://schemas.microsoft.com/office/powerpoint/2010/main" val="33763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D860F0-815A-400C-81F0-1D1C84166226}" type="slidenum">
              <a:t>1</a:t>
            </a:fld>
            <a:endParaRPr lang="en-US"/>
          </a:p>
        </p:txBody>
      </p:sp>
    </p:spTree>
    <p:extLst>
      <p:ext uri="{BB962C8B-B14F-4D97-AF65-F5344CB8AC3E}">
        <p14:creationId xmlns:p14="http://schemas.microsoft.com/office/powerpoint/2010/main" val="1204619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D860F0-815A-400C-81F0-1D1C84166226}" type="slidenum">
              <a:t>2</a:t>
            </a:fld>
            <a:endParaRPr lang="en-US"/>
          </a:p>
        </p:txBody>
      </p:sp>
    </p:spTree>
    <p:extLst>
      <p:ext uri="{BB962C8B-B14F-4D97-AF65-F5344CB8AC3E}">
        <p14:creationId xmlns:p14="http://schemas.microsoft.com/office/powerpoint/2010/main" val="4040392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96A4288-7655-4C92-A97B-C27F1AD84937}" type="datetimeFigureOut">
              <a:rPr lang="en-GB"/>
              <a:pPr>
                <a:defRPr/>
              </a:pPr>
              <a:t>20/11/2025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4DE2946-8122-4EB6-B125-C2F9D3C90064}"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CC141AB-D2C7-46A2-8346-A06ABF09297E}" type="datetimeFigureOut">
              <a:rPr lang="en-GB"/>
              <a:pPr>
                <a:defRPr/>
              </a:pPr>
              <a:t>20/11/2025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F6E715D-ACB2-45DF-8F1E-41E4872FEF46}"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843B0DC-DDEA-4BBD-8E38-F0CA8A0D3FF8}" type="datetimeFigureOut">
              <a:rPr lang="en-GB"/>
              <a:pPr>
                <a:defRPr/>
              </a:pPr>
              <a:t>20/11/2025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C1A53AD-272B-4C04-9061-CA5ECADE698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4584B6A4-60FE-4CEA-995E-28723F2EA6AB}" type="datetimeFigureOut">
              <a:rPr lang="en-GB"/>
              <a:pPr>
                <a:defRPr/>
              </a:pPr>
              <a:t>20/11/2025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4FCD695-1C53-432F-BACB-B8BBB81A484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589B6B9-496D-4D8E-9373-A670317727E3}" type="datetimeFigureOut">
              <a:rPr lang="en-GB"/>
              <a:pPr>
                <a:defRPr/>
              </a:pPr>
              <a:t>20/11/2025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87859AA-6080-49C2-AE03-1298FA166F8A}"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29E9D0F-7BE4-471B-9593-A6CE7286D0A3}" type="datetimeFigureOut">
              <a:rPr lang="en-GB"/>
              <a:pPr>
                <a:defRPr/>
              </a:pPr>
              <a:t>20/11/2025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D366600-A1AA-4D77-8AC0-365EE77B0A9C}"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49F827AC-7E80-41C2-8D52-744D9B735181}" type="datetimeFigureOut">
              <a:rPr lang="en-GB"/>
              <a:pPr>
                <a:defRPr/>
              </a:pPr>
              <a:t>20/11/2025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6E7E9D75-77CE-42C5-B6D8-E3FAC0E18CD5}"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724F2AD1-77F4-4DB2-9570-A30A0E7B49D7}" type="datetimeFigureOut">
              <a:rPr lang="en-GB"/>
              <a:pPr>
                <a:defRPr/>
              </a:pPr>
              <a:t>20/11/2025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7A57CBF-06E5-4075-9F49-DE55A4426015}"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2E2B39-A4A7-4CF0-9F9A-706B1D75CF15}" type="datetimeFigureOut">
              <a:rPr lang="en-GB"/>
              <a:pPr>
                <a:defRPr/>
              </a:pPr>
              <a:t>20/11/2025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A2ABE026-BA0F-49BC-B8B9-8807735AD64F}"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DA07B4-0B86-4ED9-B410-DE7FDE7B63B0}" type="datetimeFigureOut">
              <a:rPr lang="en-GB"/>
              <a:pPr>
                <a:defRPr/>
              </a:pPr>
              <a:t>20/11/2025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90AE1F6-E4A7-4AA8-8A24-22B3204340E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B0635DB-807E-4A93-8D2C-15F9FB7E47B0}" type="datetimeFigureOut">
              <a:rPr lang="en-GB"/>
              <a:pPr>
                <a:defRPr/>
              </a:pPr>
              <a:t>20/11/2025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4697B41-10B0-4B72-863A-E62F3325E6D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13455B-62BE-49BB-B93B-37CE1FB03855}" type="datetimeFigureOut">
              <a:rPr lang="en-GB"/>
              <a:pPr>
                <a:defRPr/>
              </a:pPr>
              <a:t>20/11/2025</a:t>
            </a:fld>
            <a:endParaRPr lang="en-GB"/>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C4D0A96-87FF-42CA-83BB-9F83F38D8BB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flipV="1">
            <a:off x="-10502" y="1016533"/>
            <a:ext cx="6837603" cy="4517739"/>
          </a:xfrm>
          <a:prstGeom prst="rect">
            <a:avLst/>
          </a:prstGeom>
          <a:solidFill>
            <a:srgbClr val="E7ECE4"/>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 name="Rectangle 1"/>
          <p:cNvSpPr/>
          <p:nvPr/>
        </p:nvSpPr>
        <p:spPr>
          <a:xfrm>
            <a:off x="-20264" y="812043"/>
            <a:ext cx="6847922" cy="1184940"/>
          </a:xfrm>
          <a:prstGeom prst="rect">
            <a:avLst/>
          </a:prstGeom>
          <a:noFill/>
          <a:ln>
            <a:noFill/>
          </a:ln>
        </p:spPr>
        <p:txBody>
          <a:bodyPr wrap="square" lIns="91440" tIns="45720" rIns="91440" bIns="45720" anchor="t">
            <a:spAutoFit/>
          </a:bodyPr>
          <a:lstStyle/>
          <a:p>
            <a:pPr algn="ctr"/>
            <a:endParaRPr lang="en-GB" sz="1100">
              <a:latin typeface="Arial"/>
              <a:cs typeface="Arial"/>
            </a:endParaRPr>
          </a:p>
          <a:p>
            <a:pPr algn="ctr"/>
            <a:endParaRPr lang="en-GB" sz="500" b="1">
              <a:latin typeface="Arial"/>
              <a:cs typeface="Arial"/>
            </a:endParaRPr>
          </a:p>
          <a:p>
            <a:r>
              <a:rPr lang="en-GB" sz="1100">
                <a:latin typeface="Arial"/>
                <a:cs typeface="Arial"/>
              </a:rPr>
              <a:t>We had a wonderful first half term in nursery and children are now becoming familiar with routines and rules within nursery. We learnt all about autumn and the changes in season and it was wonderful to see so many of you on our </a:t>
            </a:r>
            <a:r>
              <a:rPr lang="en-GB" sz="1100" b="1">
                <a:latin typeface="Arial"/>
                <a:cs typeface="Arial"/>
              </a:rPr>
              <a:t>autumn walk </a:t>
            </a:r>
            <a:r>
              <a:rPr lang="en-GB" sz="1100">
                <a:latin typeface="Arial"/>
                <a:cs typeface="Arial"/>
              </a:rPr>
              <a:t>and at our </a:t>
            </a:r>
            <a:r>
              <a:rPr lang="en-GB" sz="1100" b="1">
                <a:latin typeface="Arial"/>
                <a:cs typeface="Arial"/>
              </a:rPr>
              <a:t>Halloween / harvest singalong</a:t>
            </a:r>
            <a:r>
              <a:rPr lang="en-GB" sz="1100">
                <a:latin typeface="Arial"/>
                <a:cs typeface="Arial"/>
              </a:rPr>
              <a:t>. A big thank you for your harvest donations for the community and your </a:t>
            </a:r>
            <a:r>
              <a:rPr lang="en-GB" sz="1100" b="1">
                <a:latin typeface="Arial"/>
                <a:cs typeface="Arial"/>
              </a:rPr>
              <a:t>Children in Need </a:t>
            </a:r>
            <a:r>
              <a:rPr lang="en-GB" sz="1100">
                <a:latin typeface="Arial"/>
                <a:cs typeface="Arial"/>
              </a:rPr>
              <a:t>donations too, the children looked fantastic on our Pudsey / Superhero day. </a:t>
            </a:r>
            <a:endParaRPr lang="en-US" sz="1100">
              <a:latin typeface="Arial"/>
            </a:endParaRPr>
          </a:p>
        </p:txBody>
      </p:sp>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alibri" pitchFamily="34" charset="0"/>
            </a:endParaRPr>
          </a:p>
        </p:txBody>
      </p:sp>
      <p:pic>
        <p:nvPicPr>
          <p:cNvPr id="13322" name="Picture 2"/>
          <p:cNvPicPr>
            <a:picLocks noChangeAspect="1" noChangeArrowheads="1"/>
          </p:cNvPicPr>
          <p:nvPr/>
        </p:nvPicPr>
        <p:blipFill>
          <a:blip r:embed="rId3">
            <a:duotone>
              <a:prstClr val="black"/>
              <a:schemeClr val="accent3">
                <a:tint val="45000"/>
                <a:satMod val="400000"/>
              </a:schemeClr>
            </a:duotone>
          </a:blip>
          <a:srcRect/>
          <a:stretch>
            <a:fillRect/>
          </a:stretch>
        </p:blipFill>
        <p:spPr bwMode="auto">
          <a:xfrm>
            <a:off x="-1" y="602020"/>
            <a:ext cx="6844849" cy="422545"/>
          </a:xfrm>
          <a:prstGeom prst="rect">
            <a:avLst/>
          </a:prstGeom>
          <a:noFill/>
          <a:ln w="9525">
            <a:noFill/>
            <a:miter lim="800000"/>
            <a:headEnd/>
            <a:tailEnd/>
          </a:ln>
        </p:spPr>
      </p:pic>
      <p:sp>
        <p:nvSpPr>
          <p:cNvPr id="13323" name="Text Box 13"/>
          <p:cNvSpPr txBox="1">
            <a:spLocks noChangeArrowheads="1"/>
          </p:cNvSpPr>
          <p:nvPr/>
        </p:nvSpPr>
        <p:spPr bwMode="auto">
          <a:xfrm>
            <a:off x="-17790" y="588749"/>
            <a:ext cx="6821975" cy="430887"/>
          </a:xfrm>
          <a:prstGeom prst="rect">
            <a:avLst/>
          </a:prstGeom>
          <a:solidFill>
            <a:srgbClr val="91A981"/>
          </a:solidFill>
          <a:ln w="9525">
            <a:noFill/>
            <a:miter lim="800000"/>
            <a:headEnd/>
            <a:tailEnd/>
          </a:ln>
        </p:spPr>
        <p:txBody>
          <a:bodyPr wrap="square" lIns="91440" tIns="45720" rIns="91440" bIns="45720" anchor="t">
            <a:spAutoFit/>
          </a:bodyPr>
          <a:lstStyle/>
          <a:p>
            <a:pPr algn="ctr">
              <a:spcBef>
                <a:spcPct val="50000"/>
              </a:spcBef>
            </a:pPr>
            <a:r>
              <a:rPr lang="en-GB" altLang="en-US" sz="2200" b="1">
                <a:solidFill>
                  <a:schemeClr val="bg1"/>
                </a:solidFill>
                <a:latin typeface="Arial"/>
                <a:cs typeface="Arial"/>
              </a:rPr>
              <a:t>Newsletter: Autumn term 2 </a:t>
            </a:r>
            <a:endParaRPr lang="en-US" altLang="en-US" sz="2200" b="1" dirty="0">
              <a:solidFill>
                <a:schemeClr val="bg1"/>
              </a:solidFill>
              <a:latin typeface="Arial"/>
              <a:cs typeface="Arial"/>
            </a:endParaRP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a:latin typeface="Calibri" pitchFamily="34" charset="0"/>
            </a:endParaRPr>
          </a:p>
        </p:txBody>
      </p:sp>
      <p:pic>
        <p:nvPicPr>
          <p:cNvPr id="28" name="Picture 2" descr="Inclusion Quality Mark | IQM Inclusive School Award">
            <a:extLst>
              <a:ext uri="{FF2B5EF4-FFF2-40B4-BE49-F238E27FC236}">
                <a16:creationId xmlns:a16="http://schemas.microsoft.com/office/drawing/2014/main" id="{D9F0A090-FCEA-611E-278F-E72C71B0B4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554" y="8517982"/>
            <a:ext cx="510899" cy="51089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http://cloverdalefastpitch.com/wp-content/uploads/2013/03/facebook_like_logo.gif">
            <a:extLst>
              <a:ext uri="{FF2B5EF4-FFF2-40B4-BE49-F238E27FC236}">
                <a16:creationId xmlns:a16="http://schemas.microsoft.com/office/drawing/2014/main" id="{73893EFE-CF16-C341-F713-4B543BBBE5BE}"/>
              </a:ext>
            </a:extLst>
          </p:cNvPr>
          <p:cNvPicPr>
            <a:picLocks noChangeAspect="1" noChangeArrowheads="1"/>
          </p:cNvPicPr>
          <p:nvPr/>
        </p:nvPicPr>
        <p:blipFill>
          <a:blip r:embed="rId5"/>
          <a:srcRect/>
          <a:stretch>
            <a:fillRect/>
          </a:stretch>
        </p:blipFill>
        <p:spPr bwMode="auto">
          <a:xfrm>
            <a:off x="5797138" y="8642153"/>
            <a:ext cx="833316" cy="260254"/>
          </a:xfrm>
          <a:prstGeom prst="rect">
            <a:avLst/>
          </a:prstGeom>
          <a:noFill/>
          <a:ln w="9525">
            <a:noFill/>
            <a:miter lim="800000"/>
            <a:headEnd/>
            <a:tailEnd/>
          </a:ln>
        </p:spPr>
      </p:pic>
      <p:pic>
        <p:nvPicPr>
          <p:cNvPr id="32" name="Picture 31">
            <a:extLst>
              <a:ext uri="{FF2B5EF4-FFF2-40B4-BE49-F238E27FC236}">
                <a16:creationId xmlns:a16="http://schemas.microsoft.com/office/drawing/2014/main" id="{223707AF-EB3A-0AEC-788D-10D0BAB469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8285" y="8517982"/>
            <a:ext cx="493713"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descr="Image result for instagram">
            <a:extLst>
              <a:ext uri="{FF2B5EF4-FFF2-40B4-BE49-F238E27FC236}">
                <a16:creationId xmlns:a16="http://schemas.microsoft.com/office/drawing/2014/main" id="{3088B08D-4335-1A66-8A6B-35CB15F3FD98}"/>
              </a:ext>
            </a:extLst>
          </p:cNvPr>
          <p:cNvPicPr>
            <a:picLocks noChangeAspect="1" noChangeArrowheads="1"/>
          </p:cNvPicPr>
          <p:nvPr/>
        </p:nvPicPr>
        <p:blipFill>
          <a:blip r:embed="rId7"/>
          <a:srcRect/>
          <a:stretch>
            <a:fillRect/>
          </a:stretch>
        </p:blipFill>
        <p:spPr bwMode="auto">
          <a:xfrm>
            <a:off x="4861328" y="8609426"/>
            <a:ext cx="696976" cy="436527"/>
          </a:xfrm>
          <a:prstGeom prst="rect">
            <a:avLst/>
          </a:prstGeom>
          <a:noFill/>
          <a:ln w="9525">
            <a:noFill/>
            <a:miter lim="800000"/>
            <a:headEnd/>
            <a:tailEnd/>
          </a:ln>
        </p:spPr>
      </p:pic>
      <p:sp>
        <p:nvSpPr>
          <p:cNvPr id="36" name="TextBox 35">
            <a:extLst>
              <a:ext uri="{FF2B5EF4-FFF2-40B4-BE49-F238E27FC236}">
                <a16:creationId xmlns:a16="http://schemas.microsoft.com/office/drawing/2014/main" id="{1B75CEEC-7EEF-B75C-4E92-1E39E0590F97}"/>
              </a:ext>
            </a:extLst>
          </p:cNvPr>
          <p:cNvSpPr txBox="1"/>
          <p:nvPr/>
        </p:nvSpPr>
        <p:spPr>
          <a:xfrm>
            <a:off x="4756468" y="8474142"/>
            <a:ext cx="1040670" cy="200055"/>
          </a:xfrm>
          <a:prstGeom prst="rect">
            <a:avLst/>
          </a:prstGeom>
          <a:noFill/>
        </p:spPr>
        <p:txBody>
          <a:bodyPr wrap="none" rtlCol="0">
            <a:spAutoFit/>
          </a:bodyPr>
          <a:lstStyle/>
          <a:p>
            <a:r>
              <a:rPr lang="en-US" sz="700"/>
              <a:t>Inspiring Foundations</a:t>
            </a:r>
            <a:endParaRPr lang="en-GB" sz="700"/>
          </a:p>
        </p:txBody>
      </p:sp>
      <p:sp>
        <p:nvSpPr>
          <p:cNvPr id="24" name="Rectangle 23">
            <a:extLst>
              <a:ext uri="{FF2B5EF4-FFF2-40B4-BE49-F238E27FC236}">
                <a16:creationId xmlns:a16="http://schemas.microsoft.com/office/drawing/2014/main" id="{59D10D05-10CF-37CF-98CD-46BDBF1008E1}"/>
              </a:ext>
            </a:extLst>
          </p:cNvPr>
          <p:cNvSpPr/>
          <p:nvPr/>
        </p:nvSpPr>
        <p:spPr>
          <a:xfrm>
            <a:off x="28883" y="8492597"/>
            <a:ext cx="6798218" cy="615553"/>
          </a:xfrm>
          <a:prstGeom prst="rect">
            <a:avLst/>
          </a:prstGeom>
          <a:noFill/>
          <a:ln w="76200">
            <a:solidFill>
              <a:srgbClr val="A5BC79"/>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400" b="1">
                <a:latin typeface="Arial" panose="020B0604020202020204" pitchFamily="34" charset="0"/>
                <a:cs typeface="+mn-cs"/>
              </a:rPr>
              <a:t>www.millhillnursery.org.uk</a:t>
            </a:r>
          </a:p>
          <a:p>
            <a:pPr fontAlgn="auto">
              <a:spcBef>
                <a:spcPts val="0"/>
              </a:spcBef>
              <a:spcAft>
                <a:spcPts val="0"/>
              </a:spcAft>
              <a:defRPr/>
            </a:pPr>
            <a:endParaRPr lang="en-GB" sz="800" b="1">
              <a:latin typeface="Arial" panose="020B0604020202020204" pitchFamily="34" charset="0"/>
              <a:cs typeface="+mn-cs"/>
            </a:endParaRPr>
          </a:p>
          <a:p>
            <a:pPr fontAlgn="auto">
              <a:spcBef>
                <a:spcPts val="0"/>
              </a:spcBef>
              <a:spcAft>
                <a:spcPts val="0"/>
              </a:spcAft>
              <a:defRPr/>
            </a:pPr>
            <a:r>
              <a:rPr lang="en-GB" sz="1200" b="1">
                <a:latin typeface="Arial" panose="020B0604020202020204" pitchFamily="34" charset="0"/>
                <a:cs typeface="+mn-cs"/>
              </a:rPr>
              <a:t>Head Teacher: Sarah Dixon-Jones</a:t>
            </a:r>
          </a:p>
        </p:txBody>
      </p:sp>
      <p:sp>
        <p:nvSpPr>
          <p:cNvPr id="6" name="Rectangle 5">
            <a:extLst>
              <a:ext uri="{FF2B5EF4-FFF2-40B4-BE49-F238E27FC236}">
                <a16:creationId xmlns:a16="http://schemas.microsoft.com/office/drawing/2014/main" id="{89EC7654-DEBE-F21C-CA25-204A9E737445}"/>
              </a:ext>
            </a:extLst>
          </p:cNvPr>
          <p:cNvSpPr/>
          <p:nvPr/>
        </p:nvSpPr>
        <p:spPr>
          <a:xfrm>
            <a:off x="18346" y="8463821"/>
            <a:ext cx="6809385" cy="615553"/>
          </a:xfrm>
          <a:prstGeom prst="rect">
            <a:avLst/>
          </a:prstGeom>
          <a:solidFill>
            <a:schemeClr val="bg1"/>
          </a:solidFill>
          <a:ln w="76200">
            <a:solidFill>
              <a:srgbClr val="91A981"/>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400" b="1">
                <a:latin typeface="Arial" panose="020B0604020202020204" pitchFamily="34" charset="0"/>
                <a:cs typeface="+mn-cs"/>
              </a:rPr>
              <a:t>www.millhillnursery.org.uk</a:t>
            </a:r>
          </a:p>
          <a:p>
            <a:pPr fontAlgn="auto">
              <a:spcBef>
                <a:spcPts val="0"/>
              </a:spcBef>
              <a:spcAft>
                <a:spcPts val="0"/>
              </a:spcAft>
              <a:defRPr/>
            </a:pPr>
            <a:endParaRPr lang="en-GB" sz="800" b="1">
              <a:latin typeface="Arial" panose="020B0604020202020204" pitchFamily="34" charset="0"/>
              <a:cs typeface="+mn-cs"/>
            </a:endParaRPr>
          </a:p>
          <a:p>
            <a:pPr fontAlgn="auto">
              <a:spcBef>
                <a:spcPts val="0"/>
              </a:spcBef>
              <a:spcAft>
                <a:spcPts val="0"/>
              </a:spcAft>
              <a:defRPr/>
            </a:pPr>
            <a:r>
              <a:rPr lang="en-GB" sz="1200" b="1">
                <a:latin typeface="Arial" panose="020B0604020202020204" pitchFamily="34" charset="0"/>
                <a:cs typeface="+mn-cs"/>
              </a:rPr>
              <a:t>Head Teacher: Sarah Dixon-Jones</a:t>
            </a:r>
          </a:p>
        </p:txBody>
      </p:sp>
      <p:pic>
        <p:nvPicPr>
          <p:cNvPr id="7" name="Picture 6">
            <a:extLst>
              <a:ext uri="{FF2B5EF4-FFF2-40B4-BE49-F238E27FC236}">
                <a16:creationId xmlns:a16="http://schemas.microsoft.com/office/drawing/2014/main" id="{ADEE0D64-284E-9B0C-00F4-6AC9DD91D4C1}"/>
              </a:ext>
            </a:extLst>
          </p:cNvPr>
          <p:cNvPicPr>
            <a:picLocks noChangeAspect="1" noChangeArrowheads="1"/>
          </p:cNvPicPr>
          <p:nvPr/>
        </p:nvPicPr>
        <p:blipFill>
          <a:blip r:embed="rId5"/>
          <a:srcRect/>
          <a:stretch>
            <a:fillRect/>
          </a:stretch>
        </p:blipFill>
        <p:spPr bwMode="auto">
          <a:xfrm>
            <a:off x="5797138" y="8642153"/>
            <a:ext cx="833316" cy="260254"/>
          </a:xfrm>
          <a:prstGeom prst="rect">
            <a:avLst/>
          </a:prstGeom>
          <a:noFill/>
          <a:ln w="9525">
            <a:noFill/>
            <a:miter lim="800000"/>
            <a:headEnd/>
            <a:tailEnd/>
          </a:ln>
        </p:spPr>
      </p:pic>
      <p:sp>
        <p:nvSpPr>
          <p:cNvPr id="8" name="Rectangle 7">
            <a:extLst>
              <a:ext uri="{FF2B5EF4-FFF2-40B4-BE49-F238E27FC236}">
                <a16:creationId xmlns:a16="http://schemas.microsoft.com/office/drawing/2014/main" id="{F5B8440A-E57C-7BC0-F30F-47E0B7AA64EA}"/>
              </a:ext>
            </a:extLst>
          </p:cNvPr>
          <p:cNvSpPr>
            <a:spLocks noChangeArrowheads="1"/>
          </p:cNvSpPr>
          <p:nvPr/>
        </p:nvSpPr>
        <p:spPr bwMode="auto">
          <a:xfrm>
            <a:off x="27472" y="5868745"/>
            <a:ext cx="6830527" cy="3144116"/>
          </a:xfrm>
          <a:prstGeom prst="rect">
            <a:avLst/>
          </a:prstGeom>
          <a:noFill/>
          <a:ln w="9525">
            <a:noFill/>
            <a:miter lim="800000"/>
            <a:headEnd/>
            <a:tailEnd/>
          </a:ln>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buClr>
                <a:schemeClr val="tx1"/>
              </a:buClr>
              <a:buSzPts val="1300"/>
              <a:defRPr/>
            </a:pPr>
            <a:r>
              <a:rPr lang="en-GB" sz="1200">
                <a:latin typeface="Arial"/>
                <a:cs typeface="Arial"/>
              </a:rPr>
              <a:t>As a maintained school we are required to take in-service training throughout the school year. As a result of this, both the nursery and childcare will </a:t>
            </a:r>
            <a:r>
              <a:rPr lang="en-GB" sz="1200" b="1">
                <a:latin typeface="Arial"/>
                <a:cs typeface="Arial"/>
              </a:rPr>
              <a:t>close early</a:t>
            </a:r>
            <a:r>
              <a:rPr lang="en-GB" sz="1200">
                <a:latin typeface="Arial"/>
                <a:cs typeface="Arial"/>
              </a:rPr>
              <a:t> at</a:t>
            </a:r>
            <a:r>
              <a:rPr lang="en-GB" sz="1200" b="1">
                <a:latin typeface="Arial"/>
                <a:cs typeface="Arial"/>
              </a:rPr>
              <a:t> 4pm </a:t>
            </a:r>
            <a:r>
              <a:rPr lang="en-GB" sz="1200">
                <a:latin typeface="Arial"/>
                <a:cs typeface="Arial"/>
              </a:rPr>
              <a:t>on</a:t>
            </a:r>
            <a:r>
              <a:rPr lang="en-GB" sz="1200" b="1">
                <a:latin typeface="Arial"/>
                <a:cs typeface="Arial"/>
              </a:rPr>
              <a:t> </a:t>
            </a:r>
            <a:r>
              <a:rPr lang="en-GB" sz="1200">
                <a:latin typeface="Arial"/>
                <a:cs typeface="Arial"/>
              </a:rPr>
              <a:t>the following days to allow training to take place:</a:t>
            </a:r>
          </a:p>
          <a:p>
            <a:pPr marL="171450" indent="-171450">
              <a:buFont typeface="Arial" panose="020B0604020202020204" pitchFamily="34" charset="0"/>
              <a:buChar char="•"/>
            </a:pPr>
            <a:r>
              <a:rPr lang="en-GB" sz="1200" b="1"/>
              <a:t>Wednesday 26th November 2025</a:t>
            </a:r>
          </a:p>
          <a:p>
            <a:pPr marL="171450" indent="-171450">
              <a:buFont typeface="Arial" panose="020B0604020202020204" pitchFamily="34" charset="0"/>
              <a:buChar char="•"/>
            </a:pPr>
            <a:r>
              <a:rPr lang="en-GB" sz="1200" b="1"/>
              <a:t>Wednesday 1</a:t>
            </a:r>
            <a:r>
              <a:rPr lang="en-US" sz="1200" b="1"/>
              <a:t>0th</a:t>
            </a:r>
            <a:r>
              <a:rPr lang="en-GB" sz="1200" b="1"/>
              <a:t> December 2025</a:t>
            </a:r>
            <a:r>
              <a:rPr lang="en-GB" sz="1200"/>
              <a:t> (Family Christmas night starting at 4.30)</a:t>
            </a:r>
          </a:p>
          <a:p>
            <a:pPr marL="171450" indent="-171450">
              <a:buFont typeface="Arial" panose="020B0604020202020204" pitchFamily="34" charset="0"/>
              <a:buChar char="•"/>
            </a:pPr>
            <a:r>
              <a:rPr lang="en-GB" sz="1200" b="1"/>
              <a:t>Wednesday 4th February 2026  </a:t>
            </a:r>
          </a:p>
          <a:p>
            <a:pPr marL="171450" indent="-171450">
              <a:buFont typeface="Arial" panose="020B0604020202020204" pitchFamily="34" charset="0"/>
              <a:buChar char="•"/>
            </a:pPr>
            <a:r>
              <a:rPr lang="en-GB" sz="1200" b="1"/>
              <a:t>Wednesday 25th March 2026</a:t>
            </a:r>
          </a:p>
          <a:p>
            <a:pPr marL="171450" indent="-171450">
              <a:buFont typeface="Arial" panose="020B0604020202020204" pitchFamily="34" charset="0"/>
              <a:buChar char="•"/>
            </a:pPr>
            <a:r>
              <a:rPr lang="en-GB" sz="1200" b="1"/>
              <a:t>Wednesday 13th May 2026</a:t>
            </a:r>
          </a:p>
          <a:p>
            <a:pPr marL="171450" indent="-171450">
              <a:buFont typeface="Arial" panose="020B0604020202020204" pitchFamily="34" charset="0"/>
              <a:buChar char="•"/>
            </a:pPr>
            <a:r>
              <a:rPr lang="en-GB" sz="1200" b="1"/>
              <a:t>Wednesday 24th June 2026</a:t>
            </a:r>
          </a:p>
          <a:p>
            <a:pPr marL="171450" indent="-171450">
              <a:buFont typeface="Arial" panose="020B0604020202020204" pitchFamily="34" charset="0"/>
              <a:buChar char="•"/>
            </a:pPr>
            <a:r>
              <a:rPr lang="en-GB" sz="1200" b="1">
                <a:latin typeface="Arial"/>
                <a:cs typeface="Arial"/>
              </a:rPr>
              <a:t>Thursday 2nd July 2026 </a:t>
            </a:r>
            <a:r>
              <a:rPr lang="en-GB" sz="1200">
                <a:latin typeface="Arial"/>
                <a:cs typeface="Arial"/>
              </a:rPr>
              <a:t>(Summer celebration starting at 4.30)</a:t>
            </a:r>
            <a:endParaRPr lang="en-US" sz="1200">
              <a:latin typeface="Arial"/>
              <a:cs typeface="Arial"/>
            </a:endParaRPr>
          </a:p>
          <a:p>
            <a:pPr marL="171450" indent="-171450">
              <a:buFont typeface="Arial" panose="020B0604020202020204" pitchFamily="34" charset="0"/>
              <a:buChar char="•"/>
            </a:pPr>
            <a:endParaRPr lang="en-GB" sz="700">
              <a:latin typeface="Arial"/>
              <a:cs typeface="Arial"/>
            </a:endParaRPr>
          </a:p>
          <a:p>
            <a:r>
              <a:rPr lang="en-GB" sz="1200">
                <a:latin typeface="Arial"/>
                <a:cs typeface="Arial"/>
              </a:rPr>
              <a:t>INSET days will also take place on the following days </a:t>
            </a:r>
            <a:endParaRPr lang="en-GB">
              <a:latin typeface="Arial"/>
              <a:cs typeface="Arial"/>
            </a:endParaRPr>
          </a:p>
          <a:p>
            <a:r>
              <a:rPr lang="en-GB" sz="1200">
                <a:latin typeface="Arial"/>
                <a:cs typeface="Arial"/>
              </a:rPr>
              <a:t>meaning nursery will be closed for 5 days.</a:t>
            </a:r>
            <a:r>
              <a:rPr lang="en-GB" sz="800" b="1" baseline="30000">
                <a:latin typeface="Arial"/>
                <a:cs typeface="Arial"/>
              </a:rPr>
              <a:t> </a:t>
            </a:r>
            <a:endParaRPr lang="en-GB">
              <a:latin typeface="Arial"/>
              <a:cs typeface="Arial"/>
            </a:endParaRPr>
          </a:p>
          <a:p>
            <a:r>
              <a:rPr lang="en-GB" sz="1200" b="1">
                <a:latin typeface="Arial"/>
                <a:cs typeface="Arial"/>
              </a:rPr>
              <a:t>Mon 20</a:t>
            </a:r>
            <a:r>
              <a:rPr lang="en-GB" sz="800" b="1" baseline="30000">
                <a:latin typeface="Arial"/>
                <a:cs typeface="Arial"/>
              </a:rPr>
              <a:t>th</a:t>
            </a:r>
            <a:r>
              <a:rPr lang="en-GB" sz="1200" b="1">
                <a:latin typeface="Arial"/>
                <a:cs typeface="Arial"/>
              </a:rPr>
              <a:t> July - Fri 24</a:t>
            </a:r>
            <a:r>
              <a:rPr lang="en-GB" sz="800" b="1" baseline="30000">
                <a:latin typeface="Arial"/>
                <a:cs typeface="Arial"/>
              </a:rPr>
              <a:t>th</a:t>
            </a:r>
            <a:r>
              <a:rPr lang="en-GB" sz="1200" b="1">
                <a:latin typeface="Arial"/>
                <a:cs typeface="Arial"/>
              </a:rPr>
              <a:t> July 2026</a:t>
            </a:r>
            <a:endParaRPr lang="en-GB">
              <a:latin typeface="Arial"/>
              <a:cs typeface="Arial"/>
            </a:endParaRPr>
          </a:p>
          <a:p>
            <a:br>
              <a:rPr lang="en-GB"/>
            </a:br>
            <a:endParaRPr lang="en-GB" sz="1050" b="1">
              <a:latin typeface="Century Gothic" panose="020B0502020202020204" pitchFamily="34" charset="0"/>
            </a:endParaRPr>
          </a:p>
        </p:txBody>
      </p:sp>
      <p:sp>
        <p:nvSpPr>
          <p:cNvPr id="9" name="Rectangle 8">
            <a:extLst>
              <a:ext uri="{FF2B5EF4-FFF2-40B4-BE49-F238E27FC236}">
                <a16:creationId xmlns:a16="http://schemas.microsoft.com/office/drawing/2014/main" id="{C72241A4-C843-9F25-A891-3D04ABD9779E}"/>
              </a:ext>
            </a:extLst>
          </p:cNvPr>
          <p:cNvSpPr/>
          <p:nvPr/>
        </p:nvSpPr>
        <p:spPr>
          <a:xfrm>
            <a:off x="4788458" y="6905930"/>
            <a:ext cx="1803415" cy="1384995"/>
          </a:xfrm>
          <a:prstGeom prst="rect">
            <a:avLst/>
          </a:prstGeom>
          <a:solidFill>
            <a:srgbClr val="E7ECE4"/>
          </a:solidFill>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buClr>
                <a:schemeClr val="tx1"/>
              </a:buClr>
              <a:buSzPct val="72000"/>
              <a:defRPr/>
            </a:pPr>
            <a:r>
              <a:rPr lang="en-GB" sz="1200" b="1">
                <a:latin typeface="Arial"/>
                <a:cs typeface="Arial"/>
              </a:rPr>
              <a:t>Christmas Holiday</a:t>
            </a:r>
            <a:endParaRPr lang="en-US">
              <a:latin typeface="Arial"/>
              <a:cs typeface="Arial"/>
            </a:endParaRPr>
          </a:p>
          <a:p>
            <a:pPr algn="ctr" fontAlgn="auto">
              <a:spcBef>
                <a:spcPts val="0"/>
              </a:spcBef>
              <a:spcAft>
                <a:spcPts val="0"/>
              </a:spcAft>
              <a:buClr>
                <a:schemeClr val="tx1"/>
              </a:buClr>
              <a:buSzPct val="72000"/>
              <a:defRPr/>
            </a:pPr>
            <a:r>
              <a:rPr lang="en-GB" sz="1200">
                <a:latin typeface="Arial" panose="020B0604020202020204" pitchFamily="34" charset="0"/>
                <a:cs typeface="Arial" panose="020B0604020202020204" pitchFamily="34" charset="0"/>
              </a:rPr>
              <a:t>Nursery closes at the end of the day on Friday 19</a:t>
            </a:r>
            <a:r>
              <a:rPr lang="en-GB" sz="1200" baseline="30000">
                <a:latin typeface="Arial" panose="020B0604020202020204" pitchFamily="34" charset="0"/>
                <a:cs typeface="Arial" panose="020B0604020202020204" pitchFamily="34" charset="0"/>
              </a:rPr>
              <a:t>th</a:t>
            </a:r>
            <a:r>
              <a:rPr lang="en-GB" sz="1200">
                <a:latin typeface="Arial" panose="020B0604020202020204" pitchFamily="34" charset="0"/>
                <a:cs typeface="Arial" panose="020B0604020202020204" pitchFamily="34" charset="0"/>
              </a:rPr>
              <a:t> December and reopens on Monday 5</a:t>
            </a:r>
            <a:r>
              <a:rPr lang="en-GB" sz="1200" baseline="30000">
                <a:latin typeface="Arial" panose="020B0604020202020204" pitchFamily="34" charset="0"/>
                <a:cs typeface="Arial" panose="020B0604020202020204" pitchFamily="34" charset="0"/>
              </a:rPr>
              <a:t>th</a:t>
            </a:r>
            <a:r>
              <a:rPr lang="en-GB" sz="1200">
                <a:latin typeface="Arial" panose="020B0604020202020204" pitchFamily="34" charset="0"/>
                <a:cs typeface="Arial" panose="020B0604020202020204" pitchFamily="34" charset="0"/>
              </a:rPr>
              <a:t> January 2026</a:t>
            </a:r>
          </a:p>
        </p:txBody>
      </p:sp>
      <p:sp>
        <p:nvSpPr>
          <p:cNvPr id="10" name="Rectangle 9">
            <a:extLst>
              <a:ext uri="{FF2B5EF4-FFF2-40B4-BE49-F238E27FC236}">
                <a16:creationId xmlns:a16="http://schemas.microsoft.com/office/drawing/2014/main" id="{8849CF7F-CE06-5014-65A0-98F3B222F48C}"/>
              </a:ext>
            </a:extLst>
          </p:cNvPr>
          <p:cNvSpPr>
            <a:spLocks noChangeArrowheads="1"/>
          </p:cNvSpPr>
          <p:nvPr/>
        </p:nvSpPr>
        <p:spPr bwMode="auto">
          <a:xfrm>
            <a:off x="-404" y="5529345"/>
            <a:ext cx="6898062" cy="338554"/>
          </a:xfrm>
          <a:prstGeom prst="rect">
            <a:avLst/>
          </a:prstGeom>
          <a:solidFill>
            <a:srgbClr val="91A981"/>
          </a:solidFill>
          <a:ln w="9525">
            <a:noFill/>
            <a:miter lim="800000"/>
            <a:headEnd/>
            <a:tailEnd/>
          </a:ln>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GB" sz="1600" b="1">
                <a:solidFill>
                  <a:schemeClr val="bg1"/>
                </a:solidFill>
                <a:latin typeface="Century Gothic"/>
                <a:cs typeface="Arial"/>
              </a:rPr>
              <a:t>School Holidays and INSET</a:t>
            </a:r>
            <a:endParaRPr lang="en-GB" sz="1600">
              <a:solidFill>
                <a:schemeClr val="bg1"/>
              </a:solidFill>
              <a:latin typeface="Century Gothic" pitchFamily="34" charset="0"/>
            </a:endParaRPr>
          </a:p>
        </p:txBody>
      </p:sp>
      <p:pic>
        <p:nvPicPr>
          <p:cNvPr id="11" name="Picture 10" descr="Image result for instagram">
            <a:extLst>
              <a:ext uri="{FF2B5EF4-FFF2-40B4-BE49-F238E27FC236}">
                <a16:creationId xmlns:a16="http://schemas.microsoft.com/office/drawing/2014/main" id="{08A10883-E5C2-E35F-DA64-050ECB409C0F}"/>
              </a:ext>
            </a:extLst>
          </p:cNvPr>
          <p:cNvPicPr>
            <a:picLocks noChangeAspect="1" noChangeArrowheads="1"/>
          </p:cNvPicPr>
          <p:nvPr/>
        </p:nvPicPr>
        <p:blipFill>
          <a:blip r:embed="rId7"/>
          <a:srcRect/>
          <a:stretch>
            <a:fillRect/>
          </a:stretch>
        </p:blipFill>
        <p:spPr bwMode="auto">
          <a:xfrm>
            <a:off x="4861328" y="8609426"/>
            <a:ext cx="696976" cy="436527"/>
          </a:xfrm>
          <a:prstGeom prst="rect">
            <a:avLst/>
          </a:prstGeom>
          <a:noFill/>
          <a:ln w="9525">
            <a:noFill/>
            <a:miter lim="800000"/>
            <a:headEnd/>
            <a:tailEnd/>
          </a:ln>
        </p:spPr>
      </p:pic>
      <p:sp>
        <p:nvSpPr>
          <p:cNvPr id="13" name="Rectangle 12">
            <a:extLst>
              <a:ext uri="{FF2B5EF4-FFF2-40B4-BE49-F238E27FC236}">
                <a16:creationId xmlns:a16="http://schemas.microsoft.com/office/drawing/2014/main" id="{760DC495-3806-698E-F4BB-FD8CDF8C72AE}"/>
              </a:ext>
            </a:extLst>
          </p:cNvPr>
          <p:cNvSpPr/>
          <p:nvPr/>
        </p:nvSpPr>
        <p:spPr>
          <a:xfrm>
            <a:off x="202430" y="4898183"/>
            <a:ext cx="6391422" cy="92333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endParaRPr lang="en-GB" sz="1600" b="1">
              <a:solidFill>
                <a:schemeClr val="bg1">
                  <a:lumMod val="50000"/>
                </a:schemeClr>
              </a:solidFill>
              <a:latin typeface="Century Gothic" panose="020B0502020202020204" pitchFamily="34" charset="0"/>
              <a:cs typeface="+mn-cs"/>
            </a:endParaRPr>
          </a:p>
          <a:p>
            <a:pPr algn="ctr" fontAlgn="auto">
              <a:spcBef>
                <a:spcPts val="0"/>
              </a:spcBef>
              <a:spcAft>
                <a:spcPts val="0"/>
              </a:spcAft>
              <a:defRPr/>
            </a:pPr>
            <a:r>
              <a:rPr lang="en-GB" sz="1600" b="1">
                <a:latin typeface="Century Gothic" panose="020B0502020202020204" pitchFamily="34" charset="0"/>
                <a:cs typeface="+mn-cs"/>
              </a:rPr>
              <a:t>              </a:t>
            </a:r>
            <a:endParaRPr lang="en-GB" sz="1100">
              <a:latin typeface="Century Gothic" panose="020B0502020202020204" pitchFamily="34" charset="0"/>
              <a:cs typeface="+mn-cs"/>
            </a:endParaRPr>
          </a:p>
          <a:p>
            <a:endParaRPr lang="en-GB" sz="1100"/>
          </a:p>
          <a:p>
            <a:pPr algn="ctr" fontAlgn="auto">
              <a:spcBef>
                <a:spcPts val="0"/>
              </a:spcBef>
              <a:spcAft>
                <a:spcPts val="0"/>
              </a:spcAft>
              <a:defRPr/>
            </a:pPr>
            <a:endParaRPr lang="en-GB" sz="1100">
              <a:latin typeface="Century Gothic" panose="020B0502020202020204" pitchFamily="34" charset="0"/>
              <a:cs typeface="+mn-cs"/>
            </a:endParaRPr>
          </a:p>
        </p:txBody>
      </p:sp>
      <p:pic>
        <p:nvPicPr>
          <p:cNvPr id="15" name="Picture 14">
            <a:extLst>
              <a:ext uri="{FF2B5EF4-FFF2-40B4-BE49-F238E27FC236}">
                <a16:creationId xmlns:a16="http://schemas.microsoft.com/office/drawing/2014/main" id="{735D5C4D-8A85-3E08-2D9C-3FA8988561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8285" y="8517982"/>
            <a:ext cx="493713"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descr="Inclusion Quality Mark | IQM Inclusive School Award">
            <a:extLst>
              <a:ext uri="{FF2B5EF4-FFF2-40B4-BE49-F238E27FC236}">
                <a16:creationId xmlns:a16="http://schemas.microsoft.com/office/drawing/2014/main" id="{9CC6475A-2092-0942-4C0F-7BC1653201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554" y="8517982"/>
            <a:ext cx="510899" cy="51089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047D29D-6FAD-50A4-C9EA-4CD6EB63E462}"/>
              </a:ext>
            </a:extLst>
          </p:cNvPr>
          <p:cNvSpPr>
            <a:spLocks noChangeArrowheads="1"/>
          </p:cNvSpPr>
          <p:nvPr/>
        </p:nvSpPr>
        <p:spPr bwMode="auto">
          <a:xfrm>
            <a:off x="339308" y="8455320"/>
            <a:ext cx="3768941" cy="276999"/>
          </a:xfrm>
          <a:prstGeom prst="rect">
            <a:avLst/>
          </a:prstGeom>
          <a:noFill/>
          <a:ln w="9525">
            <a:noFill/>
            <a:miter lim="800000"/>
            <a:headEnd/>
            <a:tailEnd/>
          </a:ln>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buClr>
                <a:schemeClr val="tx1"/>
              </a:buClr>
              <a:buSzPts val="1300"/>
              <a:defRPr/>
            </a:pPr>
            <a:endParaRPr lang="en-GB" sz="1200" b="1">
              <a:latin typeface="Arial" panose="020B0604020202020204" pitchFamily="34" charset="0"/>
              <a:cs typeface="Arial" panose="020B0604020202020204" pitchFamily="34" charset="0"/>
            </a:endParaRPr>
          </a:p>
        </p:txBody>
      </p:sp>
      <p:sp>
        <p:nvSpPr>
          <p:cNvPr id="25" name="TextBox 5">
            <a:extLst>
              <a:ext uri="{FF2B5EF4-FFF2-40B4-BE49-F238E27FC236}">
                <a16:creationId xmlns:a16="http://schemas.microsoft.com/office/drawing/2014/main" id="{F8A41208-2DC2-CB17-ED28-15761DC8ECA2}"/>
              </a:ext>
            </a:extLst>
          </p:cNvPr>
          <p:cNvSpPr txBox="1"/>
          <p:nvPr/>
        </p:nvSpPr>
        <p:spPr>
          <a:xfrm>
            <a:off x="4756468" y="8474142"/>
            <a:ext cx="1040670" cy="200055"/>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700"/>
              <a:t>Inspiring Foundations</a:t>
            </a:r>
            <a:endParaRPr lang="en-GB" sz="700"/>
          </a:p>
        </p:txBody>
      </p:sp>
      <p:pic>
        <p:nvPicPr>
          <p:cNvPr id="27" name="Picture 28">
            <a:extLst>
              <a:ext uri="{FF2B5EF4-FFF2-40B4-BE49-F238E27FC236}">
                <a16:creationId xmlns:a16="http://schemas.microsoft.com/office/drawing/2014/main" id="{29E3C06F-F07E-9709-9176-68E7611411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7142" y="1862818"/>
            <a:ext cx="3477569" cy="2709332"/>
          </a:xfrm>
          <a:prstGeom prst="rect">
            <a:avLst/>
          </a:prstGeom>
        </p:spPr>
      </p:pic>
      <p:sp>
        <p:nvSpPr>
          <p:cNvPr id="29" name="Rectangle 28">
            <a:extLst>
              <a:ext uri="{FF2B5EF4-FFF2-40B4-BE49-F238E27FC236}">
                <a16:creationId xmlns:a16="http://schemas.microsoft.com/office/drawing/2014/main" id="{EB3A3E20-5E2B-8063-00AA-B1CDFAF03C3F}"/>
              </a:ext>
            </a:extLst>
          </p:cNvPr>
          <p:cNvSpPr/>
          <p:nvPr/>
        </p:nvSpPr>
        <p:spPr>
          <a:xfrm>
            <a:off x="-20913" y="1735907"/>
            <a:ext cx="3321349" cy="3277820"/>
          </a:xfrm>
          <a:prstGeom prst="rect">
            <a:avLst/>
          </a:prstGeom>
          <a:noFill/>
          <a:ln>
            <a:noFill/>
          </a:ln>
        </p:spPr>
        <p:txBody>
          <a:bodyPr wrap="square" lIns="91440" tIns="45720" rIns="91440" bIns="45720" anchor="t">
            <a:spAutoFit/>
          </a:bodyPr>
          <a:lstStyle/>
          <a:p>
            <a:pPr algn="ctr"/>
            <a:endParaRPr lang="en-GB" sz="1100">
              <a:latin typeface="Arial"/>
              <a:cs typeface="Arial"/>
            </a:endParaRPr>
          </a:p>
          <a:p>
            <a:r>
              <a:rPr lang="en-US" sz="1100">
                <a:latin typeface="Arial"/>
                <a:cs typeface="Arial"/>
              </a:rPr>
              <a:t>As part of our </a:t>
            </a:r>
            <a:r>
              <a:rPr lang="en-US" sz="1100" b="1">
                <a:latin typeface="Arial"/>
                <a:cs typeface="Arial"/>
              </a:rPr>
              <a:t>Anti-Bullying week </a:t>
            </a:r>
            <a:r>
              <a:rPr lang="en-US" sz="1100">
                <a:latin typeface="Arial"/>
                <a:cs typeface="Arial"/>
              </a:rPr>
              <a:t>discussions, we talked about respecting the space and boundaries of others and always ensuring we are kind. We talked about how our bodies have a personal space bubble and other people should ask permission to come into it. Nobody should use unkind hands or feet to enter someone’s space bubble and touch or hurt them. In nursery we use social stories with puppets as a strategy to help children understand and carry out appropriate </a:t>
            </a:r>
            <a:r>
              <a:rPr lang="en-US" sz="1100" err="1">
                <a:latin typeface="Arial"/>
                <a:cs typeface="Arial"/>
              </a:rPr>
              <a:t>behaviour</a:t>
            </a:r>
            <a:r>
              <a:rPr lang="en-US" sz="1100">
                <a:latin typeface="Arial"/>
                <a:cs typeface="Arial"/>
              </a:rPr>
              <a:t> interactions. We have also talked about how we are all unique and that our differences should be accepted and celebrated by others. We have talked about how our brains all work differently and how a friend might experience something different to the way we do. </a:t>
            </a:r>
            <a:endParaRPr lang="en-US" sz="1100">
              <a:latin typeface="Arial" panose="020B0604020202020204" pitchFamily="34" charset="0"/>
              <a:cs typeface="Arial" panose="020B0604020202020204" pitchFamily="34" charset="0"/>
            </a:endParaRPr>
          </a:p>
          <a:p>
            <a:pPr algn="ctr"/>
            <a:endParaRPr lang="en-GB" sz="1100" b="1" u="sng">
              <a:latin typeface="Arial" panose="020B0604020202020204" pitchFamily="34" charset="0"/>
              <a:cs typeface="Arial" panose="020B0604020202020204" pitchFamily="34" charset="0"/>
            </a:endParaRPr>
          </a:p>
          <a:p>
            <a:pPr algn="ctr"/>
            <a:endParaRPr lang="en-GB" sz="900">
              <a:latin typeface="Century Gothic" panose="020B0502020202020204" pitchFamily="34" charset="0"/>
            </a:endParaRPr>
          </a:p>
        </p:txBody>
      </p:sp>
      <p:sp>
        <p:nvSpPr>
          <p:cNvPr id="31" name="TextBox 30">
            <a:extLst>
              <a:ext uri="{FF2B5EF4-FFF2-40B4-BE49-F238E27FC236}">
                <a16:creationId xmlns:a16="http://schemas.microsoft.com/office/drawing/2014/main" id="{9BED74EA-226B-AD13-1645-0BDF0128EC0E}"/>
              </a:ext>
            </a:extLst>
          </p:cNvPr>
          <p:cNvSpPr txBox="1"/>
          <p:nvPr/>
        </p:nvSpPr>
        <p:spPr>
          <a:xfrm>
            <a:off x="-26581" y="4611872"/>
            <a:ext cx="6857998" cy="12157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0" i="0" u="none" strike="noStrike" baseline="0">
                <a:solidFill>
                  <a:srgbClr val="000000"/>
                </a:solidFill>
                <a:latin typeface="Arial"/>
                <a:ea typeface="Arial"/>
                <a:cs typeface="Arial"/>
              </a:rPr>
              <a:t>Please talk about these themes with your child at home, perhaps thinking of ways they can be kind to others in nursery or how they might react to someone who is different to them. Inclusivity is very important to us at nursery and we are proud to announce that we have been awarded the prestigious status of </a:t>
            </a:r>
            <a:r>
              <a:rPr lang="en-US" sz="1100" b="1" i="0" u="none" strike="noStrike" baseline="0">
                <a:solidFill>
                  <a:srgbClr val="000000"/>
                </a:solidFill>
                <a:latin typeface="Arial"/>
                <a:ea typeface="Arial"/>
                <a:cs typeface="Arial"/>
              </a:rPr>
              <a:t>National Inclusion Champions</a:t>
            </a:r>
            <a:r>
              <a:rPr lang="en-US" sz="1100" b="0" i="0" u="none" strike="noStrike" baseline="0">
                <a:solidFill>
                  <a:srgbClr val="000000"/>
                </a:solidFill>
                <a:latin typeface="Arial"/>
                <a:ea typeface="Arial"/>
                <a:cs typeface="Arial"/>
              </a:rPr>
              <a:t>, one of only 8 schools in the UK to achieve this accolade. We would like to thank our families for your support, and we look forward to the journey ahead as National Inclusion Champions.</a:t>
            </a:r>
            <a:r>
              <a:rPr sz="1100" b="0" i="0">
                <a:solidFill>
                  <a:srgbClr val="000000"/>
                </a:solidFill>
                <a:latin typeface="Arial"/>
                <a:ea typeface="Arial"/>
                <a:cs typeface="Arial"/>
              </a:rPr>
              <a:t>​</a:t>
            </a:r>
            <a:endParaRPr lang="en-US"/>
          </a:p>
          <a:p>
            <a:pPr algn="ctr"/>
            <a:endParaRPr lang="en-US"/>
          </a:p>
        </p:txBody>
      </p:sp>
      <p:pic>
        <p:nvPicPr>
          <p:cNvPr id="3" name="Picture 2" descr="A black background with green text&#10;&#10;AI-generated content may be incorrect.">
            <a:extLst>
              <a:ext uri="{FF2B5EF4-FFF2-40B4-BE49-F238E27FC236}">
                <a16:creationId xmlns:a16="http://schemas.microsoft.com/office/drawing/2014/main" id="{43A78CF9-4455-0CB3-3591-F40484269C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852" y="47242"/>
            <a:ext cx="1949289" cy="5150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F1C6F7FC-9BEA-A2E9-B90A-AB9456E185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00" y="2231396"/>
            <a:ext cx="6874399" cy="6912604"/>
          </a:xfrm>
          <a:prstGeom prst="rect">
            <a:avLst/>
          </a:prstGeom>
        </p:spPr>
      </p:pic>
      <p:sp>
        <p:nvSpPr>
          <p:cNvPr id="4" name="Rectangle 3">
            <a:extLst>
              <a:ext uri="{FF2B5EF4-FFF2-40B4-BE49-F238E27FC236}">
                <a16:creationId xmlns:a16="http://schemas.microsoft.com/office/drawing/2014/main" id="{003FFB1C-3DCD-0499-462F-32F16387245D}"/>
              </a:ext>
            </a:extLst>
          </p:cNvPr>
          <p:cNvSpPr/>
          <p:nvPr/>
        </p:nvSpPr>
        <p:spPr>
          <a:xfrm>
            <a:off x="155574" y="3076475"/>
            <a:ext cx="6554065" cy="6078587"/>
          </a:xfrm>
          <a:prstGeom prst="rect">
            <a:avLst/>
          </a:prstGeom>
          <a:noFill/>
          <a:ln>
            <a:noFill/>
          </a:ln>
        </p:spPr>
        <p:txBody>
          <a:bodyPr wrap="square" lIns="91440" tIns="45720" rIns="91440" bIns="45720" anchor="t">
            <a:spAutoFit/>
          </a:bodyPr>
          <a:lstStyle/>
          <a:p>
            <a:pPr algn="ctr"/>
            <a:r>
              <a:rPr lang="en-GB" sz="3200" b="1" dirty="0">
                <a:solidFill>
                  <a:srgbClr val="FF0000"/>
                </a:solidFill>
                <a:latin typeface="Fairwater Script" panose="020F0502020204030204" pitchFamily="34" charset="0"/>
                <a:cs typeface="Arial"/>
              </a:rPr>
              <a:t>Christmas</a:t>
            </a:r>
          </a:p>
          <a:p>
            <a:pPr algn="ctr"/>
            <a:r>
              <a:rPr lang="en-GB" sz="1200" b="1" dirty="0">
                <a:solidFill>
                  <a:srgbClr val="FF0000"/>
                </a:solidFill>
                <a:latin typeface="Arial"/>
                <a:cs typeface="Arial"/>
              </a:rPr>
              <a:t>Dates for your diary… </a:t>
            </a:r>
          </a:p>
          <a:p>
            <a:pPr algn="ctr"/>
            <a:r>
              <a:rPr lang="en-GB" sz="1200" b="1" dirty="0">
                <a:solidFill>
                  <a:srgbClr val="FF0000"/>
                </a:solidFill>
                <a:latin typeface="Arial"/>
                <a:cs typeface="Arial"/>
              </a:rPr>
              <a:t>With more information to follow.</a:t>
            </a:r>
          </a:p>
          <a:p>
            <a:pPr algn="ctr"/>
            <a:endParaRPr lang="en-GB" sz="900" b="1" u="sng" dirty="0">
              <a:latin typeface="Arial"/>
              <a:cs typeface="Arial"/>
            </a:endParaRPr>
          </a:p>
          <a:p>
            <a:pPr algn="ctr"/>
            <a:r>
              <a:rPr lang="en-GB" sz="1200" b="1" u="sng" dirty="0">
                <a:solidFill>
                  <a:srgbClr val="000000"/>
                </a:solidFill>
                <a:latin typeface="Arial"/>
                <a:cs typeface="Arial"/>
              </a:rPr>
              <a:t>Family Night – </a:t>
            </a:r>
            <a:r>
              <a:rPr lang="en-US" sz="1200" b="1" u="sng" dirty="0">
                <a:solidFill>
                  <a:srgbClr val="000000"/>
                </a:solidFill>
                <a:latin typeface="Arial"/>
                <a:cs typeface="Arial"/>
              </a:rPr>
              <a:t>Light Walk - Wed 10th </a:t>
            </a:r>
            <a:r>
              <a:rPr lang="en-GB" sz="1200" b="1" u="sng" dirty="0">
                <a:solidFill>
                  <a:srgbClr val="000000"/>
                </a:solidFill>
                <a:latin typeface="Arial"/>
                <a:cs typeface="Arial"/>
              </a:rPr>
              <a:t>December</a:t>
            </a:r>
            <a:endParaRPr lang="en-GB" sz="1200" i="1" u="sng" dirty="0">
              <a:solidFill>
                <a:srgbClr val="000000"/>
              </a:solidFill>
              <a:latin typeface="Arial"/>
            </a:endParaRPr>
          </a:p>
          <a:p>
            <a:pPr algn="ctr"/>
            <a:r>
              <a:rPr lang="en-GB" sz="1200" dirty="0">
                <a:solidFill>
                  <a:srgbClr val="000000"/>
                </a:solidFill>
                <a:latin typeface="Arial"/>
                <a:cs typeface="Arial"/>
              </a:rPr>
              <a:t>We invite our families to join us in getting in the festive spirit at our Christmas family night. </a:t>
            </a:r>
            <a:r>
              <a:rPr lang="en-US" sz="1200" dirty="0">
                <a:solidFill>
                  <a:srgbClr val="000000"/>
                </a:solidFill>
                <a:latin typeface="Arial"/>
                <a:cs typeface="Arial"/>
              </a:rPr>
              <a:t>Nursery will close at 4pm on this day. We will then meet at the front of nursery at</a:t>
            </a:r>
            <a:r>
              <a:rPr lang="en-GB" sz="1200" dirty="0">
                <a:solidFill>
                  <a:srgbClr val="000000"/>
                </a:solidFill>
                <a:latin typeface="Arial"/>
                <a:cs typeface="Arial"/>
              </a:rPr>
              <a:t> 4.30pm</a:t>
            </a:r>
            <a:r>
              <a:rPr lang="en-US" sz="1200" dirty="0">
                <a:solidFill>
                  <a:srgbClr val="000000"/>
                </a:solidFill>
                <a:latin typeface="Arial"/>
                <a:cs typeface="Arial"/>
              </a:rPr>
              <a:t> to walk to St Matthew’s</a:t>
            </a:r>
            <a:r>
              <a:rPr lang="en-GB" sz="1200" dirty="0">
                <a:solidFill>
                  <a:srgbClr val="000000"/>
                </a:solidFill>
                <a:latin typeface="Arial"/>
                <a:cs typeface="Arial"/>
              </a:rPr>
              <a:t> </a:t>
            </a:r>
            <a:r>
              <a:rPr lang="en-US" sz="1200" dirty="0">
                <a:solidFill>
                  <a:srgbClr val="000000"/>
                </a:solidFill>
                <a:latin typeface="Arial"/>
                <a:cs typeface="Arial"/>
              </a:rPr>
              <a:t>church for a Christmas celebration, shining our lights and twinkling all the way. This will end at </a:t>
            </a:r>
            <a:r>
              <a:rPr lang="en-GB" sz="1200" dirty="0">
                <a:solidFill>
                  <a:srgbClr val="000000"/>
                </a:solidFill>
                <a:latin typeface="Arial"/>
                <a:cs typeface="Arial"/>
              </a:rPr>
              <a:t>approximately 6.00pm. </a:t>
            </a:r>
          </a:p>
          <a:p>
            <a:pPr algn="ctr"/>
            <a:endParaRPr lang="en-GB" sz="1200" b="1" u="sng" dirty="0">
              <a:latin typeface="Arial"/>
              <a:cs typeface="Arial"/>
            </a:endParaRPr>
          </a:p>
          <a:p>
            <a:pPr algn="ctr"/>
            <a:r>
              <a:rPr lang="en-GB" sz="1200" b="1" u="sng" dirty="0">
                <a:latin typeface="Arial"/>
                <a:cs typeface="Arial"/>
              </a:rPr>
              <a:t>Christmas Jumper day – </a:t>
            </a:r>
            <a:r>
              <a:rPr lang="en-US" sz="1200" b="1" u="sng" dirty="0">
                <a:latin typeface="Arial"/>
                <a:cs typeface="Arial"/>
              </a:rPr>
              <a:t>Fri</a:t>
            </a:r>
            <a:r>
              <a:rPr lang="en-GB" sz="1200" b="1" u="sng" dirty="0">
                <a:latin typeface="Arial"/>
                <a:cs typeface="Arial"/>
              </a:rPr>
              <a:t>12th December </a:t>
            </a:r>
          </a:p>
          <a:p>
            <a:pPr algn="ctr"/>
            <a:r>
              <a:rPr lang="en-GB" sz="1200" dirty="0">
                <a:latin typeface="Arial"/>
                <a:cs typeface="Arial"/>
              </a:rPr>
              <a:t>Children can come to nursery wearing their own Christmas themed jumper / t-shirt / dress, if they wish. </a:t>
            </a:r>
            <a:endParaRPr lang="en-GB" sz="1200" dirty="0"/>
          </a:p>
          <a:p>
            <a:pPr algn="ctr"/>
            <a:endParaRPr lang="en-GB" sz="1200" b="1" u="sng" dirty="0">
              <a:solidFill>
                <a:srgbClr val="000000"/>
              </a:solidFill>
              <a:latin typeface="Arial"/>
            </a:endParaRPr>
          </a:p>
          <a:p>
            <a:pPr algn="ctr"/>
            <a:r>
              <a:rPr lang="en-GB" sz="1200" b="1" u="sng" dirty="0">
                <a:solidFill>
                  <a:srgbClr val="000000"/>
                </a:solidFill>
                <a:latin typeface="Arial"/>
                <a:cs typeface="Arial"/>
              </a:rPr>
              <a:t>Christmas Party Day – </a:t>
            </a:r>
            <a:r>
              <a:rPr lang="en-US" sz="1200" b="1" u="sng" dirty="0">
                <a:solidFill>
                  <a:srgbClr val="000000"/>
                </a:solidFill>
                <a:latin typeface="Arial"/>
                <a:cs typeface="Arial"/>
              </a:rPr>
              <a:t>Mon 15th</a:t>
            </a:r>
            <a:r>
              <a:rPr lang="en-GB" sz="1200" b="1" u="sng" dirty="0">
                <a:solidFill>
                  <a:srgbClr val="000000"/>
                </a:solidFill>
                <a:latin typeface="Arial"/>
                <a:cs typeface="Arial"/>
              </a:rPr>
              <a:t> December</a:t>
            </a:r>
            <a:endParaRPr lang="en-GB" sz="1200" b="1" dirty="0">
              <a:solidFill>
                <a:srgbClr val="000000"/>
              </a:solidFill>
              <a:latin typeface="Arial"/>
            </a:endParaRPr>
          </a:p>
          <a:p>
            <a:pPr algn="ctr"/>
            <a:r>
              <a:rPr lang="en-GB" sz="1200" b="1" dirty="0">
                <a:solidFill>
                  <a:srgbClr val="000000"/>
                </a:solidFill>
                <a:latin typeface="Arial"/>
                <a:cs typeface="Arial"/>
              </a:rPr>
              <a:t> </a:t>
            </a:r>
            <a:r>
              <a:rPr lang="en-GB" sz="1200" dirty="0">
                <a:solidFill>
                  <a:srgbClr val="000000"/>
                </a:solidFill>
                <a:latin typeface="Arial"/>
                <a:cs typeface="Arial"/>
              </a:rPr>
              <a:t>We will be having our own Christmas party on Monday 15</a:t>
            </a:r>
            <a:r>
              <a:rPr lang="en-GB" sz="1200" baseline="30000" dirty="0">
                <a:solidFill>
                  <a:srgbClr val="000000"/>
                </a:solidFill>
                <a:latin typeface="Arial"/>
                <a:cs typeface="Arial"/>
              </a:rPr>
              <a:t>th</a:t>
            </a:r>
            <a:r>
              <a:rPr lang="en-GB" sz="1200" dirty="0">
                <a:solidFill>
                  <a:srgbClr val="000000"/>
                </a:solidFill>
                <a:latin typeface="Arial"/>
                <a:cs typeface="Arial"/>
              </a:rPr>
              <a:t> December in nursery. Children are invited to wear their Christmas party outfits for the day if they wish. We will have lots of festive activities throughout the day including party games, a party snack, singing and dancing. If your child does not attend on this day, they are welcome to come into nursery for 9.30-10.45. Please let your child’s key worker know.</a:t>
            </a:r>
            <a:endParaRPr lang="en-GB" sz="1200" dirty="0">
              <a:solidFill>
                <a:srgbClr val="000000"/>
              </a:solidFill>
              <a:latin typeface="Arial"/>
            </a:endParaRPr>
          </a:p>
          <a:p>
            <a:pPr algn="ctr"/>
            <a:endParaRPr lang="en-GB" sz="1200" dirty="0">
              <a:solidFill>
                <a:srgbClr val="000000"/>
              </a:solidFill>
              <a:latin typeface="Arial"/>
            </a:endParaRPr>
          </a:p>
          <a:p>
            <a:pPr algn="ctr"/>
            <a:r>
              <a:rPr lang="en-GB" sz="1200" b="1" u="sng" dirty="0">
                <a:solidFill>
                  <a:srgbClr val="000000"/>
                </a:solidFill>
                <a:latin typeface="Arial"/>
                <a:cs typeface="Arial"/>
              </a:rPr>
              <a:t>Polar Express Day – Tues 16</a:t>
            </a:r>
            <a:r>
              <a:rPr lang="en-GB" sz="1200" b="1" u="sng" baseline="30000" dirty="0">
                <a:solidFill>
                  <a:srgbClr val="000000"/>
                </a:solidFill>
                <a:latin typeface="Arial"/>
                <a:cs typeface="Arial"/>
              </a:rPr>
              <a:t>th</a:t>
            </a:r>
            <a:r>
              <a:rPr lang="en-GB" sz="1200" b="1" u="sng" dirty="0">
                <a:solidFill>
                  <a:srgbClr val="000000"/>
                </a:solidFill>
                <a:latin typeface="Arial"/>
                <a:cs typeface="Arial"/>
              </a:rPr>
              <a:t> December</a:t>
            </a:r>
            <a:endParaRPr lang="en-GB" sz="1200" b="1" u="sng" dirty="0">
              <a:solidFill>
                <a:srgbClr val="000000"/>
              </a:solidFill>
              <a:latin typeface="Arial"/>
            </a:endParaRPr>
          </a:p>
          <a:p>
            <a:pPr algn="ctr"/>
            <a:r>
              <a:rPr lang="en-US" sz="1200" dirty="0">
                <a:solidFill>
                  <a:srgbClr val="000000"/>
                </a:solidFill>
                <a:latin typeface="Arial"/>
                <a:cs typeface="Arial"/>
              </a:rPr>
              <a:t>On</a:t>
            </a:r>
            <a:r>
              <a:rPr lang="en-US" sz="1200" b="1" dirty="0">
                <a:solidFill>
                  <a:srgbClr val="000000"/>
                </a:solidFill>
                <a:latin typeface="Arial"/>
                <a:cs typeface="Arial"/>
              </a:rPr>
              <a:t> </a:t>
            </a:r>
            <a:r>
              <a:rPr lang="en-US" sz="1200" dirty="0">
                <a:solidFill>
                  <a:srgbClr val="000000"/>
                </a:solidFill>
                <a:latin typeface="Arial"/>
                <a:cs typeface="Arial"/>
              </a:rPr>
              <a:t>Tues 16</a:t>
            </a:r>
            <a:r>
              <a:rPr lang="en-US" sz="1200" baseline="30000" dirty="0">
                <a:solidFill>
                  <a:srgbClr val="000000"/>
                </a:solidFill>
                <a:latin typeface="Arial"/>
                <a:cs typeface="Arial"/>
              </a:rPr>
              <a:t>th</a:t>
            </a:r>
            <a:r>
              <a:rPr lang="en-US" sz="1200" dirty="0">
                <a:solidFill>
                  <a:srgbClr val="000000"/>
                </a:solidFill>
                <a:latin typeface="Arial"/>
                <a:cs typeface="Arial"/>
              </a:rPr>
              <a:t> </a:t>
            </a:r>
            <a:r>
              <a:rPr lang="en-GB" sz="1200" dirty="0">
                <a:solidFill>
                  <a:srgbClr val="000000"/>
                </a:solidFill>
                <a:latin typeface="Arial"/>
                <a:cs typeface="Arial"/>
              </a:rPr>
              <a:t>December, we will be having our very own Polar Express pyjama day. Children can come to nursery wearing their pyjamas. Within nursery, we will have Polar express themed activities and treats. </a:t>
            </a:r>
          </a:p>
          <a:p>
            <a:pPr algn="ctr"/>
            <a:endParaRPr lang="en-GB" sz="1200" dirty="0">
              <a:solidFill>
                <a:srgbClr val="000000"/>
              </a:solidFill>
              <a:latin typeface="Arial"/>
              <a:cs typeface="Arial"/>
            </a:endParaRPr>
          </a:p>
          <a:p>
            <a:pPr algn="ctr"/>
            <a:r>
              <a:rPr lang="en-GB" sz="1200" b="1" u="sng" dirty="0">
                <a:latin typeface="Arial"/>
                <a:cs typeface="Arial"/>
              </a:rPr>
              <a:t>Wellbeing Wednesday – Wed 1</a:t>
            </a:r>
            <a:r>
              <a:rPr lang="en-US" sz="1200" b="1" u="sng" dirty="0">
                <a:latin typeface="Arial"/>
                <a:cs typeface="Arial"/>
              </a:rPr>
              <a:t>7th</a:t>
            </a:r>
            <a:r>
              <a:rPr lang="en-GB" sz="1200" b="1" u="sng" dirty="0">
                <a:latin typeface="Arial"/>
                <a:cs typeface="Arial"/>
              </a:rPr>
              <a:t> December</a:t>
            </a:r>
            <a:endParaRPr lang="en-US" sz="1200" b="1" u="sng" dirty="0">
              <a:latin typeface="Arial"/>
              <a:cs typeface="Arial"/>
            </a:endParaRPr>
          </a:p>
          <a:p>
            <a:pPr algn="ctr"/>
            <a:r>
              <a:rPr lang="en-GB" sz="1200" dirty="0">
                <a:latin typeface="Arial"/>
                <a:cs typeface="Arial"/>
              </a:rPr>
              <a:t>Wednesday 17</a:t>
            </a:r>
            <a:r>
              <a:rPr lang="en-GB" sz="1200" baseline="30000" dirty="0">
                <a:latin typeface="Arial"/>
                <a:cs typeface="Arial"/>
              </a:rPr>
              <a:t>th</a:t>
            </a:r>
            <a:r>
              <a:rPr lang="en-GB" sz="1200" dirty="0">
                <a:latin typeface="Arial"/>
                <a:cs typeface="Arial"/>
              </a:rPr>
              <a:t> December</a:t>
            </a:r>
            <a:r>
              <a:rPr lang="en-GB" sz="1200" b="1" dirty="0">
                <a:latin typeface="Arial"/>
                <a:cs typeface="Arial"/>
              </a:rPr>
              <a:t> </a:t>
            </a:r>
            <a:r>
              <a:rPr lang="en-GB" sz="1200" dirty="0">
                <a:latin typeface="Arial"/>
                <a:cs typeface="Arial"/>
              </a:rPr>
              <a:t>is this half term's Wellbeing Wednesday. This time, our theme is </a:t>
            </a:r>
            <a:r>
              <a:rPr lang="en-GB" sz="1200" b="1" dirty="0">
                <a:latin typeface="Arial"/>
                <a:cs typeface="Arial"/>
              </a:rPr>
              <a:t>'Community Kindness’ </a:t>
            </a:r>
            <a:r>
              <a:rPr lang="en-GB" sz="1200" dirty="0">
                <a:latin typeface="Arial"/>
                <a:cs typeface="Arial"/>
              </a:rPr>
              <a:t>We will hopefully visit Haddington Vale to have a festive singalong for the elderly residents. We invite you to make a Christmas card that we can take along for the residents and bring it in on this day</a:t>
            </a:r>
            <a:endParaRPr lang="en-GB" sz="1200" dirty="0">
              <a:solidFill>
                <a:srgbClr val="000000"/>
              </a:solidFill>
              <a:latin typeface="Arial"/>
            </a:endParaRPr>
          </a:p>
        </p:txBody>
      </p:sp>
      <p:sp>
        <p:nvSpPr>
          <p:cNvPr id="19" name="Rectangle 18">
            <a:extLst>
              <a:ext uri="{FF2B5EF4-FFF2-40B4-BE49-F238E27FC236}">
                <a16:creationId xmlns:a16="http://schemas.microsoft.com/office/drawing/2014/main" id="{1D605112-A8FD-8F96-9A1E-B64DE1FAE54F}"/>
              </a:ext>
            </a:extLst>
          </p:cNvPr>
          <p:cNvSpPr/>
          <p:nvPr/>
        </p:nvSpPr>
        <p:spPr>
          <a:xfrm flipV="1">
            <a:off x="-16399" y="7937"/>
            <a:ext cx="6890798" cy="2861523"/>
          </a:xfrm>
          <a:prstGeom prst="rect">
            <a:avLst/>
          </a:prstGeom>
          <a:solidFill>
            <a:srgbClr val="E7ECE4"/>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alibri" pitchFamily="34" charset="0"/>
            </a:endParaRP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0" name="TextBox 9">
            <a:extLst>
              <a:ext uri="{FF2B5EF4-FFF2-40B4-BE49-F238E27FC236}">
                <a16:creationId xmlns:a16="http://schemas.microsoft.com/office/drawing/2014/main" id="{0231E45B-C9B5-DC12-C952-85358D3BC453}"/>
              </a:ext>
            </a:extLst>
          </p:cNvPr>
          <p:cNvSpPr txBox="1"/>
          <p:nvPr/>
        </p:nvSpPr>
        <p:spPr>
          <a:xfrm rot="10800000" flipV="1">
            <a:off x="24404" y="1553725"/>
            <a:ext cx="349475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100" b="1" dirty="0"/>
              <a:t>Helping Your Child Build Independence</a:t>
            </a:r>
            <a:endParaRPr lang="en-GB" sz="1100" dirty="0"/>
          </a:p>
          <a:p>
            <a:pPr algn="ctr"/>
            <a:r>
              <a:rPr lang="en-GB" sz="1100" dirty="0"/>
              <a:t>As the colder, wetter weather sets in, we’re encouraging our nursery children to become more independent with their outdoor clothing. Putting on and taking off shoes, waterproof trousers, and coats can be tricky at first, but practising these skills helps build confidence and self-care.</a:t>
            </a:r>
          </a:p>
          <a:p>
            <a:r>
              <a:rPr lang="en-GB" sz="1100" dirty="0"/>
              <a:t>.</a:t>
            </a:r>
          </a:p>
        </p:txBody>
      </p:sp>
      <p:pic>
        <p:nvPicPr>
          <p:cNvPr id="13" name="Picture 12" descr="Merry Christmas Icons Cute Card | Moonpig">
            <a:extLst>
              <a:ext uri="{FF2B5EF4-FFF2-40B4-BE49-F238E27FC236}">
                <a16:creationId xmlns:a16="http://schemas.microsoft.com/office/drawing/2014/main" id="{796DADD1-7195-6C6C-EE04-45076B1D19F7}"/>
              </a:ext>
            </a:extLst>
          </p:cNvPr>
          <p:cNvPicPr>
            <a:picLocks noChangeAspect="1"/>
          </p:cNvPicPr>
          <p:nvPr/>
        </p:nvPicPr>
        <p:blipFill>
          <a:blip r:embed="rId4"/>
          <a:stretch>
            <a:fillRect/>
          </a:stretch>
        </p:blipFill>
        <p:spPr>
          <a:xfrm rot="404492">
            <a:off x="5128585" y="3027154"/>
            <a:ext cx="1448376" cy="1017887"/>
          </a:xfrm>
          <a:prstGeom prst="rect">
            <a:avLst/>
          </a:prstGeom>
        </p:spPr>
      </p:pic>
      <p:pic>
        <p:nvPicPr>
          <p:cNvPr id="2050" name="Picture 2">
            <a:extLst>
              <a:ext uri="{FF2B5EF4-FFF2-40B4-BE49-F238E27FC236}">
                <a16:creationId xmlns:a16="http://schemas.microsoft.com/office/drawing/2014/main" id="{26718DF3-E4B6-A8BD-3594-D4757E964C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47139">
            <a:off x="452895" y="3045790"/>
            <a:ext cx="1337560" cy="10787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orest adventures at Great Wood | Forestry England">
            <a:extLst>
              <a:ext uri="{FF2B5EF4-FFF2-40B4-BE49-F238E27FC236}">
                <a16:creationId xmlns:a16="http://schemas.microsoft.com/office/drawing/2014/main" id="{13D2400C-978C-8CE7-DFE3-2834F96D4D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326" y="86181"/>
            <a:ext cx="3396200" cy="14119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7C57A40-1BCC-7202-2537-E2044C2B7DB0}"/>
              </a:ext>
            </a:extLst>
          </p:cNvPr>
          <p:cNvSpPr txBox="1"/>
          <p:nvPr/>
        </p:nvSpPr>
        <p:spPr>
          <a:xfrm>
            <a:off x="3429000" y="78347"/>
            <a:ext cx="3452613" cy="2800767"/>
          </a:xfrm>
          <a:prstGeom prst="rect">
            <a:avLst/>
          </a:prstGeom>
          <a:noFill/>
        </p:spPr>
        <p:txBody>
          <a:bodyPr wrap="square">
            <a:spAutoFit/>
          </a:bodyPr>
          <a:lstStyle/>
          <a:p>
            <a:pPr algn="ctr"/>
            <a:r>
              <a:rPr lang="en-GB" sz="1100" b="1" dirty="0"/>
              <a:t>How you can help at home:</a:t>
            </a:r>
            <a:endParaRPr lang="en-GB" sz="500" b="1" dirty="0"/>
          </a:p>
          <a:p>
            <a:pPr algn="ctr"/>
            <a:r>
              <a:rPr lang="en-GB" sz="1100" b="1" dirty="0"/>
              <a:t>Practise little and often</a:t>
            </a:r>
            <a:r>
              <a:rPr lang="en-GB" sz="1100" dirty="0"/>
              <a:t> – let your child try putting on their shoes and coat themselves, even if it takes a bit longer.</a:t>
            </a:r>
          </a:p>
          <a:p>
            <a:pPr algn="ctr"/>
            <a:r>
              <a:rPr lang="en-GB" sz="1100" b="1" dirty="0"/>
              <a:t>Talk through the steps</a:t>
            </a:r>
            <a:r>
              <a:rPr lang="en-GB" sz="1100" dirty="0"/>
              <a:t> – naming items and explaining what goes on first can make it easier.</a:t>
            </a:r>
          </a:p>
          <a:p>
            <a:pPr algn="ctr"/>
            <a:r>
              <a:rPr lang="en-GB" sz="1100" b="1" dirty="0"/>
              <a:t>Celebrate effort, not perfection</a:t>
            </a:r>
            <a:r>
              <a:rPr lang="en-GB" sz="1100" dirty="0"/>
              <a:t> – praise them for trying, even if they need help finishing.</a:t>
            </a:r>
          </a:p>
          <a:p>
            <a:pPr algn="ctr"/>
            <a:r>
              <a:rPr lang="en-GB" sz="1100" b="1" dirty="0"/>
              <a:t>Make it fun</a:t>
            </a:r>
            <a:r>
              <a:rPr lang="en-GB" sz="1100" dirty="0"/>
              <a:t> – turn it into a game or race to keep them motivated.</a:t>
            </a:r>
          </a:p>
          <a:p>
            <a:pPr algn="ctr"/>
            <a:r>
              <a:rPr lang="en-GB" sz="1100" dirty="0"/>
              <a:t>These small steps really support their independence in nursery and help them feel proud of what they can do! Thank you for working with us to help your child grow in confidence and independence. Please make sure shoes are also labelled with your child’s name or initials.</a:t>
            </a:r>
          </a:p>
        </p:txBody>
      </p:sp>
    </p:spTree>
    <p:extLst>
      <p:ext uri="{BB962C8B-B14F-4D97-AF65-F5344CB8AC3E}">
        <p14:creationId xmlns:p14="http://schemas.microsoft.com/office/powerpoint/2010/main" val="535080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9CA69FFB4F2A47914E61F7BCBE9FB1" ma:contentTypeVersion="15" ma:contentTypeDescription="Create a new document." ma:contentTypeScope="" ma:versionID="38da98381f68e862713714c0f149de51">
  <xsd:schema xmlns:xsd="http://www.w3.org/2001/XMLSchema" xmlns:xs="http://www.w3.org/2001/XMLSchema" xmlns:p="http://schemas.microsoft.com/office/2006/metadata/properties" xmlns:ns3="97813031-6622-4b81-864c-f267dcdb9975" xmlns:ns4="4c1c67eb-0854-4ec3-9654-1be9459601bf" targetNamespace="http://schemas.microsoft.com/office/2006/metadata/properties" ma:root="true" ma:fieldsID="3fc545392fbef7db4a58d8fd4b9d8faa" ns3:_="" ns4:_="">
    <xsd:import namespace="97813031-6622-4b81-864c-f267dcdb9975"/>
    <xsd:import namespace="4c1c67eb-0854-4ec3-9654-1be9459601b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3031-6622-4b81-864c-f267dcdb99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1c67eb-0854-4ec3-9654-1be9459601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7813031-6622-4b81-864c-f267dcdb9975" xsi:nil="true"/>
  </documentManagement>
</p:properties>
</file>

<file path=customXml/itemProps1.xml><?xml version="1.0" encoding="utf-8"?>
<ds:datastoreItem xmlns:ds="http://schemas.openxmlformats.org/officeDocument/2006/customXml" ds:itemID="{A0377A96-F946-45A9-9CE3-3D2118EF897B}">
  <ds:schemaRefs>
    <ds:schemaRef ds:uri="http://schemas.microsoft.com/sharepoint/v3/contenttype/forms"/>
  </ds:schemaRefs>
</ds:datastoreItem>
</file>

<file path=customXml/itemProps2.xml><?xml version="1.0" encoding="utf-8"?>
<ds:datastoreItem xmlns:ds="http://schemas.openxmlformats.org/officeDocument/2006/customXml" ds:itemID="{237D707C-8D3B-4AC3-9E96-5745DA06239E}">
  <ds:schemaRefs>
    <ds:schemaRef ds:uri="http://schemas.microsoft.com/office/2006/metadata/contentType"/>
    <ds:schemaRef ds:uri="http://schemas.microsoft.com/office/2006/metadata/properties/metaAttributes"/>
    <ds:schemaRef ds:uri="http://www.w3.org/2000/xmlns/"/>
    <ds:schemaRef ds:uri="http://www.w3.org/2001/XMLSchema"/>
    <ds:schemaRef ds:uri="97813031-6622-4b81-864c-f267dcdb9975"/>
    <ds:schemaRef ds:uri="4c1c67eb-0854-4ec3-9654-1be9459601bf"/>
  </ds:schemaRefs>
</ds:datastoreItem>
</file>

<file path=customXml/itemProps3.xml><?xml version="1.0" encoding="utf-8"?>
<ds:datastoreItem xmlns:ds="http://schemas.openxmlformats.org/officeDocument/2006/customXml" ds:itemID="{BDFF3D73-A9A2-4634-8810-A4304CE43776}">
  <ds:schemaRefs>
    <ds:schemaRef ds:uri="http://schemas.microsoft.com/office/2006/metadata/properties"/>
    <ds:schemaRef ds:uri="http://www.w3.org/2000/xmlns/"/>
    <ds:schemaRef ds:uri="97813031-6622-4b81-864c-f267dcdb9975"/>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Slides>
  <Notes>2</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NEIL</dc:creator>
  <cp:lastModifiedBy>Sarah Richards</cp:lastModifiedBy>
  <cp:revision>1</cp:revision>
  <cp:lastPrinted>2025-11-17T16:01:32Z</cp:lastPrinted>
  <dcterms:created xsi:type="dcterms:W3CDTF">2015-09-11T07:24:47Z</dcterms:created>
  <dcterms:modified xsi:type="dcterms:W3CDTF">2025-11-20T13:08:58Z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0x010100AF9CA69FFB4F2A47914E61F7BCBE9FB1</vt:lpwstr>
  </property>
</Properties>
</file>