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7" r:id="rId5"/>
    <p:sldId id="258" r:id="rId6"/>
  </p:sldIdLst>
  <p:sldSz cx="6858000" cy="9144000" type="screen4x3"/>
  <p:notesSz cx="6792913" cy="992505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F1DE"/>
    <a:srgbClr val="BEB68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AB8F419-9841-5346-8403-95DB227A578D}" v="996" dt="2025-05-22T06:28:30.0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880"/>
        <p:guide pos="216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Richards" userId="9eed954f-d68a-4762-85b3-43676440266e" providerId="ADAL" clId="{DAB8F419-9841-5346-8403-95DB227A578D}"/>
    <pc:docChg chg="undo custSel modSld">
      <pc:chgData name="Sarah Richards" userId="9eed954f-d68a-4762-85b3-43676440266e" providerId="ADAL" clId="{DAB8F419-9841-5346-8403-95DB227A578D}" dt="2025-05-28T08:57:43.444" v="3411" actId="1076"/>
      <pc:docMkLst>
        <pc:docMk/>
      </pc:docMkLst>
      <pc:sldChg chg="addSp modSp">
        <pc:chgData name="Sarah Richards" userId="9eed954f-d68a-4762-85b3-43676440266e" providerId="ADAL" clId="{DAB8F419-9841-5346-8403-95DB227A578D}" dt="2025-05-28T08:57:43.444" v="3411" actId="1076"/>
        <pc:sldMkLst>
          <pc:docMk/>
          <pc:sldMk cId="0" sldId="257"/>
        </pc:sldMkLst>
        <pc:spChg chg="mod">
          <ac:chgData name="Sarah Richards" userId="9eed954f-d68a-4762-85b3-43676440266e" providerId="ADAL" clId="{DAB8F419-9841-5346-8403-95DB227A578D}" dt="2025-05-22T00:10:31.569" v="1" actId="1076"/>
          <ac:spMkLst>
            <pc:docMk/>
            <pc:sldMk cId="0" sldId="257"/>
            <ac:spMk id="3" creationId="{35B042C6-1F0F-F9E9-B527-6905C3855497}"/>
          </ac:spMkLst>
        </pc:spChg>
        <pc:spChg chg="add mod">
          <ac:chgData name="Sarah Richards" userId="9eed954f-d68a-4762-85b3-43676440266e" providerId="ADAL" clId="{DAB8F419-9841-5346-8403-95DB227A578D}" dt="2025-05-22T06:28:30.059" v="3224" actId="20577"/>
          <ac:spMkLst>
            <pc:docMk/>
            <pc:sldMk cId="0" sldId="257"/>
            <ac:spMk id="4" creationId="{EE692380-36E1-BA75-2BD6-804008903FD4}"/>
          </ac:spMkLst>
        </pc:spChg>
        <pc:spChg chg="mod">
          <ac:chgData name="Sarah Richards" userId="9eed954f-d68a-4762-85b3-43676440266e" providerId="ADAL" clId="{DAB8F419-9841-5346-8403-95DB227A578D}" dt="2025-05-22T00:15:46.501" v="718" actId="20577"/>
          <ac:spMkLst>
            <pc:docMk/>
            <pc:sldMk cId="0" sldId="257"/>
            <ac:spMk id="5" creationId="{7CBA0DEC-07B6-377B-9F34-9D396F36BE72}"/>
          </ac:spMkLst>
        </pc:spChg>
        <pc:spChg chg="add mod ord">
          <ac:chgData name="Sarah Richards" userId="9eed954f-d68a-4762-85b3-43676440266e" providerId="ADAL" clId="{DAB8F419-9841-5346-8403-95DB227A578D}" dt="2025-05-28T08:57:27.763" v="3407" actId="166"/>
          <ac:spMkLst>
            <pc:docMk/>
            <pc:sldMk cId="0" sldId="257"/>
            <ac:spMk id="10" creationId="{1058C2DC-4C9E-7B38-57A0-F2AC0D1C0806}"/>
          </ac:spMkLst>
        </pc:spChg>
        <pc:spChg chg="mod">
          <ac:chgData name="Sarah Richards" userId="9eed954f-d68a-4762-85b3-43676440266e" providerId="ADAL" clId="{DAB8F419-9841-5346-8403-95DB227A578D}" dt="2025-05-28T00:29:26.061" v="3234" actId="20577"/>
          <ac:spMkLst>
            <pc:docMk/>
            <pc:sldMk cId="0" sldId="257"/>
            <ac:spMk id="14" creationId="{A8A70BE5-E224-FF18-4FDD-615D16E304DC}"/>
          </ac:spMkLst>
        </pc:spChg>
        <pc:spChg chg="mod">
          <ac:chgData name="Sarah Richards" userId="9eed954f-d68a-4762-85b3-43676440266e" providerId="ADAL" clId="{DAB8F419-9841-5346-8403-95DB227A578D}" dt="2025-05-22T00:16:08.352" v="719" actId="20577"/>
          <ac:spMkLst>
            <pc:docMk/>
            <pc:sldMk cId="0" sldId="257"/>
            <ac:spMk id="24" creationId="{00000000-0000-0000-0000-000000000000}"/>
          </ac:spMkLst>
        </pc:spChg>
        <pc:picChg chg="add mod">
          <ac:chgData name="Sarah Richards" userId="9eed954f-d68a-4762-85b3-43676440266e" providerId="ADAL" clId="{DAB8F419-9841-5346-8403-95DB227A578D}" dt="2025-05-28T08:57:43.444" v="3411" actId="1076"/>
          <ac:picMkLst>
            <pc:docMk/>
            <pc:sldMk cId="0" sldId="257"/>
            <ac:picMk id="11" creationId="{B5195A68-6831-1C5D-7E03-8FBB77762E87}"/>
          </ac:picMkLst>
        </pc:picChg>
        <pc:picChg chg="add">
          <ac:chgData name="Sarah Richards" userId="9eed954f-d68a-4762-85b3-43676440266e" providerId="ADAL" clId="{DAB8F419-9841-5346-8403-95DB227A578D}" dt="2025-05-22T01:24:58.127" v="3201" actId="931"/>
          <ac:picMkLst>
            <pc:docMk/>
            <pc:sldMk cId="0" sldId="257"/>
            <ac:picMk id="12" creationId="{6B0CD3E1-5EF5-62FE-8F37-C5A07C6DD6A3}"/>
          </ac:picMkLst>
        </pc:picChg>
      </pc:sldChg>
      <pc:sldChg chg="addSp delSp modSp">
        <pc:chgData name="Sarah Richards" userId="9eed954f-d68a-4762-85b3-43676440266e" providerId="ADAL" clId="{DAB8F419-9841-5346-8403-95DB227A578D}" dt="2025-05-28T00:30:16.548" v="3237" actId="20577"/>
        <pc:sldMkLst>
          <pc:docMk/>
          <pc:sldMk cId="535080464" sldId="258"/>
        </pc:sldMkLst>
        <pc:spChg chg="del mod">
          <ac:chgData name="Sarah Richards" userId="9eed954f-d68a-4762-85b3-43676440266e" providerId="ADAL" clId="{DAB8F419-9841-5346-8403-95DB227A578D}" dt="2025-05-22T00:45:58.436" v="1433" actId="21"/>
          <ac:spMkLst>
            <pc:docMk/>
            <pc:sldMk cId="535080464" sldId="258"/>
            <ac:spMk id="5" creationId="{C5EA0050-10C3-1547-B3DF-FDF8E2623F89}"/>
          </ac:spMkLst>
        </pc:spChg>
        <pc:spChg chg="add mod">
          <ac:chgData name="Sarah Richards" userId="9eed954f-d68a-4762-85b3-43676440266e" providerId="ADAL" clId="{DAB8F419-9841-5346-8403-95DB227A578D}" dt="2025-05-22T00:49:10.799" v="2102" actId="20577"/>
          <ac:spMkLst>
            <pc:docMk/>
            <pc:sldMk cId="535080464" sldId="258"/>
            <ac:spMk id="6" creationId="{A8A70BE5-E224-FF18-4FDD-615D16E304DC}"/>
          </ac:spMkLst>
        </pc:spChg>
        <pc:spChg chg="add mod">
          <ac:chgData name="Sarah Richards" userId="9eed954f-d68a-4762-85b3-43676440266e" providerId="ADAL" clId="{DAB8F419-9841-5346-8403-95DB227A578D}" dt="2025-05-22T00:56:55.938" v="2669" actId="20577"/>
          <ac:spMkLst>
            <pc:docMk/>
            <pc:sldMk cId="535080464" sldId="258"/>
            <ac:spMk id="10" creationId="{57E9640D-2469-9FDE-662D-3CD8AC3784C2}"/>
          </ac:spMkLst>
        </pc:spChg>
        <pc:spChg chg="mod">
          <ac:chgData name="Sarah Richards" userId="9eed954f-d68a-4762-85b3-43676440266e" providerId="ADAL" clId="{DAB8F419-9841-5346-8403-95DB227A578D}" dt="2025-05-22T00:52:27.900" v="2209" actId="1076"/>
          <ac:spMkLst>
            <pc:docMk/>
            <pc:sldMk cId="535080464" sldId="258"/>
            <ac:spMk id="14" creationId="{F7BC9D25-F834-039B-0D1C-AB2C06745F87}"/>
          </ac:spMkLst>
        </pc:spChg>
        <pc:spChg chg="mod">
          <ac:chgData name="Sarah Richards" userId="9eed954f-d68a-4762-85b3-43676440266e" providerId="ADAL" clId="{DAB8F419-9841-5346-8403-95DB227A578D}" dt="2025-05-22T00:52:11.550" v="2208" actId="20577"/>
          <ac:spMkLst>
            <pc:docMk/>
            <pc:sldMk cId="535080464" sldId="258"/>
            <ac:spMk id="19" creationId="{D38700E7-D80C-9495-4E5A-2F10A58356B2}"/>
          </ac:spMkLst>
        </pc:spChg>
        <pc:spChg chg="mod">
          <ac:chgData name="Sarah Richards" userId="9eed954f-d68a-4762-85b3-43676440266e" providerId="ADAL" clId="{DAB8F419-9841-5346-8403-95DB227A578D}" dt="2025-05-28T00:30:16.548" v="3237" actId="20577"/>
          <ac:spMkLst>
            <pc:docMk/>
            <pc:sldMk cId="535080464" sldId="258"/>
            <ac:spMk id="23" creationId="{7CBA0DEC-07B6-377B-9F34-9D396F36BE72}"/>
          </ac:spMkLst>
        </pc:spChg>
        <pc:spChg chg="mod">
          <ac:chgData name="Sarah Richards" userId="9eed954f-d68a-4762-85b3-43676440266e" providerId="ADAL" clId="{DAB8F419-9841-5346-8403-95DB227A578D}" dt="2025-05-22T00:30:21.839" v="1058" actId="20577"/>
          <ac:spMkLst>
            <pc:docMk/>
            <pc:sldMk cId="535080464" sldId="258"/>
            <ac:spMk id="26" creationId="{44CC0E87-4500-7271-9B07-28744CEA2220}"/>
          </ac:spMkLst>
        </pc:spChg>
        <pc:picChg chg="add">
          <ac:chgData name="Sarah Richards" userId="9eed954f-d68a-4762-85b3-43676440266e" providerId="ADAL" clId="{DAB8F419-9841-5346-8403-95DB227A578D}" dt="2025-05-22T01:01:45.155" v="3195" actId="931"/>
          <ac:picMkLst>
            <pc:docMk/>
            <pc:sldMk cId="535080464" sldId="258"/>
            <ac:picMk id="12" creationId="{50B964D0-01A4-0290-8C99-85AB9CC94338}"/>
          </ac:picMkLst>
        </pc:picChg>
        <pc:picChg chg="add">
          <ac:chgData name="Sarah Richards" userId="9eed954f-d68a-4762-85b3-43676440266e" providerId="ADAL" clId="{DAB8F419-9841-5346-8403-95DB227A578D}" dt="2025-05-22T01:02:11.310" v="3196" actId="931"/>
          <ac:picMkLst>
            <pc:docMk/>
            <pc:sldMk cId="535080464" sldId="258"/>
            <ac:picMk id="13" creationId="{E2B3DF01-680F-F458-CAEF-08DFC32518B3}"/>
          </ac:picMkLst>
        </pc:picChg>
        <pc:picChg chg="add">
          <ac:chgData name="Sarah Richards" userId="9eed954f-d68a-4762-85b3-43676440266e" providerId="ADAL" clId="{DAB8F419-9841-5346-8403-95DB227A578D}" dt="2025-05-22T01:07:15.251" v="3197" actId="931"/>
          <ac:picMkLst>
            <pc:docMk/>
            <pc:sldMk cId="535080464" sldId="258"/>
            <ac:picMk id="16" creationId="{8E51D415-F978-F24E-D64A-DB05AD5C91E0}"/>
          </ac:picMkLst>
        </pc:picChg>
        <pc:picChg chg="add">
          <ac:chgData name="Sarah Richards" userId="9eed954f-d68a-4762-85b3-43676440266e" providerId="ADAL" clId="{DAB8F419-9841-5346-8403-95DB227A578D}" dt="2025-05-22T01:07:19.362" v="3198" actId="931"/>
          <ac:picMkLst>
            <pc:docMk/>
            <pc:sldMk cId="535080464" sldId="258"/>
            <ac:picMk id="17" creationId="{A9DBBA7D-0A99-01E1-35B1-77F9FFACD51D}"/>
          </ac:picMkLst>
        </pc:picChg>
        <pc:picChg chg="add">
          <ac:chgData name="Sarah Richards" userId="9eed954f-d68a-4762-85b3-43676440266e" providerId="ADAL" clId="{DAB8F419-9841-5346-8403-95DB227A578D}" dt="2025-05-22T01:07:22.418" v="3199" actId="931"/>
          <ac:picMkLst>
            <pc:docMk/>
            <pc:sldMk cId="535080464" sldId="258"/>
            <ac:picMk id="18" creationId="{6CBD4E0C-D3C3-88EC-FD10-C5CEF1F7AB2F}"/>
          </ac:picMkLst>
        </pc:picChg>
        <pc:picChg chg="mod">
          <ac:chgData name="Sarah Richards" userId="9eed954f-d68a-4762-85b3-43676440266e" providerId="ADAL" clId="{DAB8F419-9841-5346-8403-95DB227A578D}" dt="2025-05-22T00:29:06.869" v="973" actId="1076"/>
          <ac:picMkLst>
            <pc:docMk/>
            <pc:sldMk cId="535080464" sldId="258"/>
            <ac:picMk id="30" creationId="{84A321E5-06ED-9CF3-6D99-9B72A9C97E4C}"/>
          </ac:picMkLst>
        </pc:picChg>
      </pc:sldChg>
    </pc:docChg>
  </pc:docChgLst>
  <pc:docChgLst>
    <pc:chgData name="Sarah Richards" userId="9eed954f-d68a-4762-85b3-43676440266e" providerId="ADAL" clId="{87F7276C-EB6B-4A67-A9E4-8C8D62890CAA}"/>
    <pc:docChg chg="undo custSel modSld">
      <pc:chgData name="Sarah Richards" userId="9eed954f-d68a-4762-85b3-43676440266e" providerId="ADAL" clId="{87F7276C-EB6B-4A67-A9E4-8C8D62890CAA}" dt="2025-05-22T10:10:19.778" v="593" actId="20577"/>
      <pc:docMkLst>
        <pc:docMk/>
      </pc:docMkLst>
      <pc:sldChg chg="delSp modSp mod">
        <pc:chgData name="Sarah Richards" userId="9eed954f-d68a-4762-85b3-43676440266e" providerId="ADAL" clId="{87F7276C-EB6B-4A67-A9E4-8C8D62890CAA}" dt="2025-05-22T10:06:01.212" v="530" actId="313"/>
        <pc:sldMkLst>
          <pc:docMk/>
          <pc:sldMk cId="0" sldId="257"/>
        </pc:sldMkLst>
        <pc:spChg chg="mod">
          <ac:chgData name="Sarah Richards" userId="9eed954f-d68a-4762-85b3-43676440266e" providerId="ADAL" clId="{87F7276C-EB6B-4A67-A9E4-8C8D62890CAA}" dt="2025-05-22T10:03:17.977" v="458" actId="1076"/>
          <ac:spMkLst>
            <pc:docMk/>
            <pc:sldMk cId="0" sldId="257"/>
            <ac:spMk id="2" creationId="{44CC0E87-4500-7271-9B07-28744CEA2220}"/>
          </ac:spMkLst>
        </pc:spChg>
        <pc:spChg chg="mod">
          <ac:chgData name="Sarah Richards" userId="9eed954f-d68a-4762-85b3-43676440266e" providerId="ADAL" clId="{87F7276C-EB6B-4A67-A9E4-8C8D62890CAA}" dt="2025-05-22T10:05:25.845" v="508" actId="20577"/>
          <ac:spMkLst>
            <pc:docMk/>
            <pc:sldMk cId="0" sldId="257"/>
            <ac:spMk id="3" creationId="{35B042C6-1F0F-F9E9-B527-6905C3855497}"/>
          </ac:spMkLst>
        </pc:spChg>
        <pc:spChg chg="mod">
          <ac:chgData name="Sarah Richards" userId="9eed954f-d68a-4762-85b3-43676440266e" providerId="ADAL" clId="{87F7276C-EB6B-4A67-A9E4-8C8D62890CAA}" dt="2025-05-22T10:06:01.212" v="530" actId="313"/>
          <ac:spMkLst>
            <pc:docMk/>
            <pc:sldMk cId="0" sldId="257"/>
            <ac:spMk id="4" creationId="{EE692380-36E1-BA75-2BD6-804008903FD4}"/>
          </ac:spMkLst>
        </pc:spChg>
        <pc:spChg chg="mod">
          <ac:chgData name="Sarah Richards" userId="9eed954f-d68a-4762-85b3-43676440266e" providerId="ADAL" clId="{87F7276C-EB6B-4A67-A9E4-8C8D62890CAA}" dt="2025-05-22T10:03:56.479" v="471" actId="114"/>
          <ac:spMkLst>
            <pc:docMk/>
            <pc:sldMk cId="0" sldId="257"/>
            <ac:spMk id="10" creationId="{1058C2DC-4C9E-7B38-57A0-F2AC0D1C0806}"/>
          </ac:spMkLst>
        </pc:spChg>
        <pc:spChg chg="mod">
          <ac:chgData name="Sarah Richards" userId="9eed954f-d68a-4762-85b3-43676440266e" providerId="ADAL" clId="{87F7276C-EB6B-4A67-A9E4-8C8D62890CAA}" dt="2025-05-22T09:57:31.888" v="316" actId="113"/>
          <ac:spMkLst>
            <pc:docMk/>
            <pc:sldMk cId="0" sldId="257"/>
            <ac:spMk id="14" creationId="{A8A70BE5-E224-FF18-4FDD-615D16E304DC}"/>
          </ac:spMkLst>
        </pc:spChg>
        <pc:spChg chg="mod">
          <ac:chgData name="Sarah Richards" userId="9eed954f-d68a-4762-85b3-43676440266e" providerId="ADAL" clId="{87F7276C-EB6B-4A67-A9E4-8C8D62890CAA}" dt="2025-05-22T02:27:54.472" v="87" actId="1076"/>
          <ac:spMkLst>
            <pc:docMk/>
            <pc:sldMk cId="0" sldId="257"/>
            <ac:spMk id="20" creationId="{00000000-0000-0000-0000-000000000000}"/>
          </ac:spMkLst>
        </pc:spChg>
        <pc:spChg chg="del mod">
          <ac:chgData name="Sarah Richards" userId="9eed954f-d68a-4762-85b3-43676440266e" providerId="ADAL" clId="{87F7276C-EB6B-4A67-A9E4-8C8D62890CAA}" dt="2025-05-22T02:27:17.589" v="62" actId="478"/>
          <ac:spMkLst>
            <pc:docMk/>
            <pc:sldMk cId="0" sldId="257"/>
            <ac:spMk id="29" creationId="{475E0593-BAC5-FB83-DD06-A1A9B611E0AF}"/>
          </ac:spMkLst>
        </pc:spChg>
        <pc:spChg chg="mod">
          <ac:chgData name="Sarah Richards" userId="9eed954f-d68a-4762-85b3-43676440266e" providerId="ADAL" clId="{87F7276C-EB6B-4A67-A9E4-8C8D62890CAA}" dt="2025-05-22T10:04:30.011" v="505" actId="20577"/>
          <ac:spMkLst>
            <pc:docMk/>
            <pc:sldMk cId="0" sldId="257"/>
            <ac:spMk id="30" creationId="{9B24186E-2E83-9B89-994D-0F43E9CDF357}"/>
          </ac:spMkLst>
        </pc:spChg>
        <pc:picChg chg="mod">
          <ac:chgData name="Sarah Richards" userId="9eed954f-d68a-4762-85b3-43676440266e" providerId="ADAL" clId="{87F7276C-EB6B-4A67-A9E4-8C8D62890CAA}" dt="2025-05-22T10:03:34.896" v="462" actId="1076"/>
          <ac:picMkLst>
            <pc:docMk/>
            <pc:sldMk cId="0" sldId="257"/>
            <ac:picMk id="11" creationId="{B5195A68-6831-1C5D-7E03-8FBB77762E87}"/>
          </ac:picMkLst>
        </pc:picChg>
        <pc:picChg chg="mod">
          <ac:chgData name="Sarah Richards" userId="9eed954f-d68a-4762-85b3-43676440266e" providerId="ADAL" clId="{87F7276C-EB6B-4A67-A9E4-8C8D62890CAA}" dt="2025-05-22T10:03:08.633" v="455" actId="1076"/>
          <ac:picMkLst>
            <pc:docMk/>
            <pc:sldMk cId="0" sldId="257"/>
            <ac:picMk id="13" creationId="{84A321E5-06ED-9CF3-6D99-9B72A9C97E4C}"/>
          </ac:picMkLst>
        </pc:picChg>
        <pc:picChg chg="mod">
          <ac:chgData name="Sarah Richards" userId="9eed954f-d68a-4762-85b3-43676440266e" providerId="ADAL" clId="{87F7276C-EB6B-4A67-A9E4-8C8D62890CAA}" dt="2025-05-22T09:56:47.662" v="307" actId="1076"/>
          <ac:picMkLst>
            <pc:docMk/>
            <pc:sldMk cId="0" sldId="257"/>
            <ac:picMk id="15" creationId="{50B964D0-01A4-0290-8C99-85AB9CC94338}"/>
          </ac:picMkLst>
        </pc:picChg>
        <pc:picChg chg="mod">
          <ac:chgData name="Sarah Richards" userId="9eed954f-d68a-4762-85b3-43676440266e" providerId="ADAL" clId="{87F7276C-EB6B-4A67-A9E4-8C8D62890CAA}" dt="2025-05-22T09:55:03.282" v="303" actId="1076"/>
          <ac:picMkLst>
            <pc:docMk/>
            <pc:sldMk cId="0" sldId="257"/>
            <ac:picMk id="16" creationId="{E2B3DF01-680F-F458-CAEF-08DFC32518B3}"/>
          </ac:picMkLst>
        </pc:picChg>
        <pc:picChg chg="mod">
          <ac:chgData name="Sarah Richards" userId="9eed954f-d68a-4762-85b3-43676440266e" providerId="ADAL" clId="{87F7276C-EB6B-4A67-A9E4-8C8D62890CAA}" dt="2025-05-22T10:05:33.492" v="510" actId="1076"/>
          <ac:picMkLst>
            <pc:docMk/>
            <pc:sldMk cId="0" sldId="257"/>
            <ac:picMk id="17" creationId="{073C441B-66EA-37DA-DD34-926704C14FDB}"/>
          </ac:picMkLst>
        </pc:picChg>
        <pc:picChg chg="mod">
          <ac:chgData name="Sarah Richards" userId="9eed954f-d68a-4762-85b3-43676440266e" providerId="ADAL" clId="{87F7276C-EB6B-4A67-A9E4-8C8D62890CAA}" dt="2025-05-22T10:05:36.117" v="511" actId="1076"/>
          <ac:picMkLst>
            <pc:docMk/>
            <pc:sldMk cId="0" sldId="257"/>
            <ac:picMk id="18" creationId="{74635D64-141D-EA30-CFC0-75765EC3803E}"/>
          </ac:picMkLst>
        </pc:picChg>
      </pc:sldChg>
      <pc:sldChg chg="modSp mod">
        <pc:chgData name="Sarah Richards" userId="9eed954f-d68a-4762-85b3-43676440266e" providerId="ADAL" clId="{87F7276C-EB6B-4A67-A9E4-8C8D62890CAA}" dt="2025-05-22T10:10:19.778" v="593" actId="20577"/>
        <pc:sldMkLst>
          <pc:docMk/>
          <pc:sldMk cId="535080464" sldId="258"/>
        </pc:sldMkLst>
        <pc:spChg chg="mod">
          <ac:chgData name="Sarah Richards" userId="9eed954f-d68a-4762-85b3-43676440266e" providerId="ADAL" clId="{87F7276C-EB6B-4A67-A9E4-8C8D62890CAA}" dt="2025-05-22T10:02:42.638" v="453" actId="20577"/>
          <ac:spMkLst>
            <pc:docMk/>
            <pc:sldMk cId="535080464" sldId="258"/>
            <ac:spMk id="10" creationId="{57E9640D-2469-9FDE-662D-3CD8AC3784C2}"/>
          </ac:spMkLst>
        </pc:spChg>
        <pc:spChg chg="mod">
          <ac:chgData name="Sarah Richards" userId="9eed954f-d68a-4762-85b3-43676440266e" providerId="ADAL" clId="{87F7276C-EB6B-4A67-A9E4-8C8D62890CAA}" dt="2025-05-22T10:10:19.778" v="593" actId="20577"/>
          <ac:spMkLst>
            <pc:docMk/>
            <pc:sldMk cId="535080464" sldId="258"/>
            <ac:spMk id="14" creationId="{F7BC9D25-F834-039B-0D1C-AB2C06745F87}"/>
          </ac:spMkLst>
        </pc:spChg>
        <pc:spChg chg="mod">
          <ac:chgData name="Sarah Richards" userId="9eed954f-d68a-4762-85b3-43676440266e" providerId="ADAL" clId="{87F7276C-EB6B-4A67-A9E4-8C8D62890CAA}" dt="2025-05-22T10:01:51.476" v="450" actId="20577"/>
          <ac:spMkLst>
            <pc:docMk/>
            <pc:sldMk cId="535080464" sldId="258"/>
            <ac:spMk id="19" creationId="{D38700E7-D80C-9495-4E5A-2F10A58356B2}"/>
          </ac:spMkLst>
        </pc:spChg>
        <pc:spChg chg="mod">
          <ac:chgData name="Sarah Richards" userId="9eed954f-d68a-4762-85b3-43676440266e" providerId="ADAL" clId="{87F7276C-EB6B-4A67-A9E4-8C8D62890CAA}" dt="2025-05-22T02:27:49.872" v="86" actId="1076"/>
          <ac:spMkLst>
            <pc:docMk/>
            <pc:sldMk cId="535080464" sldId="258"/>
            <ac:spMk id="20" creationId="{00000000-0000-0000-0000-000000000000}"/>
          </ac:spMkLst>
        </pc:spChg>
        <pc:spChg chg="mod">
          <ac:chgData name="Sarah Richards" userId="9eed954f-d68a-4762-85b3-43676440266e" providerId="ADAL" clId="{87F7276C-EB6B-4A67-A9E4-8C8D62890CAA}" dt="2025-05-22T10:10:03.612" v="566" actId="20577"/>
          <ac:spMkLst>
            <pc:docMk/>
            <pc:sldMk cId="535080464" sldId="258"/>
            <ac:spMk id="23" creationId="{7CBA0DEC-07B6-377B-9F34-9D396F36BE72}"/>
          </ac:spMkLst>
        </pc:spChg>
        <pc:spChg chg="mod">
          <ac:chgData name="Sarah Richards" userId="9eed954f-d68a-4762-85b3-43676440266e" providerId="ADAL" clId="{87F7276C-EB6B-4A67-A9E4-8C8D62890CAA}" dt="2025-05-22T02:27:42.956" v="85" actId="20577"/>
          <ac:spMkLst>
            <pc:docMk/>
            <pc:sldMk cId="535080464" sldId="258"/>
            <ac:spMk id="13323" creationId="{00000000-0000-0000-0000-000000000000}"/>
          </ac:spMkLst>
        </pc:spChg>
        <pc:picChg chg="mod">
          <ac:chgData name="Sarah Richards" userId="9eed954f-d68a-4762-85b3-43676440266e" providerId="ADAL" clId="{87F7276C-EB6B-4A67-A9E4-8C8D62890CAA}" dt="2025-05-22T10:08:22.126" v="548" actId="1076"/>
          <ac:picMkLst>
            <pc:docMk/>
            <pc:sldMk cId="535080464" sldId="258"/>
            <ac:picMk id="16" creationId="{8E51D415-F978-F24E-D64A-DB05AD5C91E0}"/>
          </ac:picMkLst>
        </pc:picChg>
        <pc:picChg chg="mod">
          <ac:chgData name="Sarah Richards" userId="9eed954f-d68a-4762-85b3-43676440266e" providerId="ADAL" clId="{87F7276C-EB6B-4A67-A9E4-8C8D62890CAA}" dt="2025-05-22T10:00:03.001" v="368" actId="1076"/>
          <ac:picMkLst>
            <pc:docMk/>
            <pc:sldMk cId="535080464" sldId="258"/>
            <ac:picMk id="22" creationId="{63F458C9-FC32-F442-B9D2-CEB20A8E7AF0}"/>
          </ac:picMkLst>
        </pc:picChg>
        <pc:picChg chg="mod">
          <ac:chgData name="Sarah Richards" userId="9eed954f-d68a-4762-85b3-43676440266e" providerId="ADAL" clId="{87F7276C-EB6B-4A67-A9E4-8C8D62890CAA}" dt="2025-05-22T10:00:23.012" v="373" actId="1076"/>
          <ac:picMkLst>
            <pc:docMk/>
            <pc:sldMk cId="535080464" sldId="258"/>
            <ac:picMk id="24" creationId="{907130C6-A32B-8617-974C-F0C4AB8A41F0}"/>
          </ac:picMkLst>
        </pc:picChg>
      </pc:sldChg>
    </pc:docChg>
  </pc:docChgLst>
  <pc:docChgLst>
    <pc:chgData name="Sarah Richards" userId="S::sarah.richards@schools.sunderland.gov.uk::9eed954f-d68a-4762-85b3-43676440266e" providerId="AD" clId="Web-{044D8CBF-C97F-2F88-9E8E-F11FD1E02EEA}"/>
    <pc:docChg chg="modSld">
      <pc:chgData name="Sarah Richards" userId="S::sarah.richards@schools.sunderland.gov.uk::9eed954f-d68a-4762-85b3-43676440266e" providerId="AD" clId="Web-{044D8CBF-C97F-2F88-9E8E-F11FD1E02EEA}" dt="2025-05-19T16:22:27.081" v="77" actId="1076"/>
      <pc:docMkLst>
        <pc:docMk/>
      </pc:docMkLst>
      <pc:sldChg chg="modSp">
        <pc:chgData name="Sarah Richards" userId="S::sarah.richards@schools.sunderland.gov.uk::9eed954f-d68a-4762-85b3-43676440266e" providerId="AD" clId="Web-{044D8CBF-C97F-2F88-9E8E-F11FD1E02EEA}" dt="2025-05-19T16:22:27.081" v="77" actId="1076"/>
        <pc:sldMkLst>
          <pc:docMk/>
          <pc:sldMk cId="0" sldId="257"/>
        </pc:sldMkLst>
      </pc:sldChg>
      <pc:sldChg chg="addSp modSp">
        <pc:chgData name="Sarah Richards" userId="S::sarah.richards@schools.sunderland.gov.uk::9eed954f-d68a-4762-85b3-43676440266e" providerId="AD" clId="Web-{044D8CBF-C97F-2F88-9E8E-F11FD1E02EEA}" dt="2025-05-19T16:22:09.080" v="76" actId="20577"/>
        <pc:sldMkLst>
          <pc:docMk/>
          <pc:sldMk cId="535080464" sldId="258"/>
        </pc:sldMkLst>
        <pc:spChg chg="mod">
          <ac:chgData name="Sarah Richards" userId="S::sarah.richards@schools.sunderland.gov.uk::9eed954f-d68a-4762-85b3-43676440266e" providerId="AD" clId="Web-{044D8CBF-C97F-2F88-9E8E-F11FD1E02EEA}" dt="2025-05-19T16:21:52.063" v="68" actId="20577"/>
          <ac:spMkLst>
            <pc:docMk/>
            <pc:sldMk cId="535080464" sldId="258"/>
            <ac:spMk id="19" creationId="{D38700E7-D80C-9495-4E5A-2F10A58356B2}"/>
          </ac:spMkLst>
        </pc:spChg>
      </pc:sldChg>
    </pc:docChg>
  </pc:docChgLst>
  <pc:docChgLst>
    <pc:chgData name="Sarah Richards" userId="9eed954f-d68a-4762-85b3-43676440266e" providerId="ADAL" clId="{DE7AD1FD-852D-8E47-AEC1-7113121EA1D4}"/>
    <pc:docChg chg="custSel modSld">
      <pc:chgData name="Sarah Richards" userId="9eed954f-d68a-4762-85b3-43676440266e" providerId="ADAL" clId="{DE7AD1FD-852D-8E47-AEC1-7113121EA1D4}" dt="2025-05-19T06:22:33.219" v="54" actId="20577"/>
      <pc:docMkLst>
        <pc:docMk/>
      </pc:docMkLst>
      <pc:sldChg chg="addSp delSp modSp">
        <pc:chgData name="Sarah Richards" userId="9eed954f-d68a-4762-85b3-43676440266e" providerId="ADAL" clId="{DE7AD1FD-852D-8E47-AEC1-7113121EA1D4}" dt="2025-05-19T06:21:41.220" v="10" actId="1076"/>
        <pc:sldMkLst>
          <pc:docMk/>
          <pc:sldMk cId="0" sldId="257"/>
        </pc:sldMkLst>
      </pc:sldChg>
      <pc:sldChg chg="modSp">
        <pc:chgData name="Sarah Richards" userId="9eed954f-d68a-4762-85b3-43676440266e" providerId="ADAL" clId="{DE7AD1FD-852D-8E47-AEC1-7113121EA1D4}" dt="2025-05-19T06:22:33.219" v="54" actId="20577"/>
        <pc:sldMkLst>
          <pc:docMk/>
          <pc:sldMk cId="535080464" sldId="258"/>
        </pc:sldMkLst>
        <pc:spChg chg="mod">
          <ac:chgData name="Sarah Richards" userId="9eed954f-d68a-4762-85b3-43676440266e" providerId="ADAL" clId="{DE7AD1FD-852D-8E47-AEC1-7113121EA1D4}" dt="2025-05-19T06:22:33.219" v="54" actId="20577"/>
          <ac:spMkLst>
            <pc:docMk/>
            <pc:sldMk cId="535080464" sldId="258"/>
            <ac:spMk id="14" creationId="{F7BC9D25-F834-039B-0D1C-AB2C06745F87}"/>
          </ac:spMkLst>
        </pc:spChg>
      </pc:sldChg>
    </pc:docChg>
  </pc:docChgLst>
  <pc:docChgLst>
    <pc:chgData name="Sarah Richards" userId="S::sarah.richards@schools.sunderland.gov.uk::9eed954f-d68a-4762-85b3-43676440266e" providerId="AD" clId="Web-{47B0DF98-56CC-78C9-AE31-362A0970E3C0}"/>
    <pc:docChg chg="modSld">
      <pc:chgData name="Sarah Richards" userId="S::sarah.richards@schools.sunderland.gov.uk::9eed954f-d68a-4762-85b3-43676440266e" providerId="AD" clId="Web-{47B0DF98-56CC-78C9-AE31-362A0970E3C0}" dt="2025-05-21T10:00:18.936" v="0" actId="1076"/>
      <pc:docMkLst>
        <pc:docMk/>
      </pc:docMkLst>
      <pc:sldChg chg="modSp">
        <pc:chgData name="Sarah Richards" userId="S::sarah.richards@schools.sunderland.gov.uk::9eed954f-d68a-4762-85b3-43676440266e" providerId="AD" clId="Web-{47B0DF98-56CC-78C9-AE31-362A0970E3C0}" dt="2025-05-21T10:00:18.936" v="0" actId="1076"/>
        <pc:sldMkLst>
          <pc:docMk/>
          <pc:sldMk cId="0" sldId="257"/>
        </pc:sldMkLst>
        <pc:spChg chg="mod">
          <ac:chgData name="Sarah Richards" userId="S::sarah.richards@schools.sunderland.gov.uk::9eed954f-d68a-4762-85b3-43676440266e" providerId="AD" clId="Web-{47B0DF98-56CC-78C9-AE31-362A0970E3C0}" dt="2025-05-21T10:00:18.936" v="0" actId="1076"/>
          <ac:spMkLst>
            <pc:docMk/>
            <pc:sldMk cId="0" sldId="257"/>
            <ac:spMk id="5" creationId="{7CBA0DEC-07B6-377B-9F34-9D396F36BE72}"/>
          </ac:spMkLst>
        </pc:spChg>
      </pc:sldChg>
    </pc:docChg>
  </pc:docChgLst>
  <pc:docChgLst>
    <pc:chgData name="Sarah Richards" userId="S::sarah.richards@schools.sunderland.gov.uk::9eed954f-d68a-4762-85b3-43676440266e" providerId="AD" clId="Web-{987D9BA5-F24F-CB50-1E34-B6E1FBB8AB92}"/>
    <pc:docChg chg="modSld">
      <pc:chgData name="Sarah Richards" userId="S::sarah.richards@schools.sunderland.gov.uk::9eed954f-d68a-4762-85b3-43676440266e" providerId="AD" clId="Web-{987D9BA5-F24F-CB50-1E34-B6E1FBB8AB92}" dt="2025-05-22T02:18:23.022" v="760" actId="1076"/>
      <pc:docMkLst>
        <pc:docMk/>
      </pc:docMkLst>
      <pc:sldChg chg="addSp delSp modSp">
        <pc:chgData name="Sarah Richards" userId="S::sarah.richards@schools.sunderland.gov.uk::9eed954f-d68a-4762-85b3-43676440266e" providerId="AD" clId="Web-{987D9BA5-F24F-CB50-1E34-B6E1FBB8AB92}" dt="2025-05-22T02:03:36.505" v="698"/>
        <pc:sldMkLst>
          <pc:docMk/>
          <pc:sldMk cId="0" sldId="257"/>
        </pc:sldMkLst>
        <pc:spChg chg="add mod">
          <ac:chgData name="Sarah Richards" userId="S::sarah.richards@schools.sunderland.gov.uk::9eed954f-d68a-4762-85b3-43676440266e" providerId="AD" clId="Web-{987D9BA5-F24F-CB50-1E34-B6E1FBB8AB92}" dt="2025-05-22T01:55:22.538" v="491" actId="20577"/>
          <ac:spMkLst>
            <pc:docMk/>
            <pc:sldMk cId="0" sldId="257"/>
            <ac:spMk id="2" creationId="{44CC0E87-4500-7271-9B07-28744CEA2220}"/>
          </ac:spMkLst>
        </pc:spChg>
        <pc:spChg chg="mod">
          <ac:chgData name="Sarah Richards" userId="S::sarah.richards@schools.sunderland.gov.uk::9eed954f-d68a-4762-85b3-43676440266e" providerId="AD" clId="Web-{987D9BA5-F24F-CB50-1E34-B6E1FBB8AB92}" dt="2025-05-22T01:51:17.635" v="432"/>
          <ac:spMkLst>
            <pc:docMk/>
            <pc:sldMk cId="0" sldId="257"/>
            <ac:spMk id="3" creationId="{35B042C6-1F0F-F9E9-B527-6905C3855497}"/>
          </ac:spMkLst>
        </pc:spChg>
        <pc:spChg chg="mod">
          <ac:chgData name="Sarah Richards" userId="S::sarah.richards@schools.sunderland.gov.uk::9eed954f-d68a-4762-85b3-43676440266e" providerId="AD" clId="Web-{987D9BA5-F24F-CB50-1E34-B6E1FBB8AB92}" dt="2025-05-22T01:53:23.373" v="469" actId="20577"/>
          <ac:spMkLst>
            <pc:docMk/>
            <pc:sldMk cId="0" sldId="257"/>
            <ac:spMk id="4" creationId="{EE692380-36E1-BA75-2BD6-804008903FD4}"/>
          </ac:spMkLst>
        </pc:spChg>
        <pc:spChg chg="del mod">
          <ac:chgData name="Sarah Richards" userId="S::sarah.richards@schools.sunderland.gov.uk::9eed954f-d68a-4762-85b3-43676440266e" providerId="AD" clId="Web-{987D9BA5-F24F-CB50-1E34-B6E1FBB8AB92}" dt="2025-05-22T01:49:42.460" v="412"/>
          <ac:spMkLst>
            <pc:docMk/>
            <pc:sldMk cId="0" sldId="257"/>
            <ac:spMk id="5" creationId="{7CBA0DEC-07B6-377B-9F34-9D396F36BE72}"/>
          </ac:spMkLst>
        </pc:spChg>
        <pc:spChg chg="add mod">
          <ac:chgData name="Sarah Richards" userId="S::sarah.richards@schools.sunderland.gov.uk::9eed954f-d68a-4762-85b3-43676440266e" providerId="AD" clId="Web-{987D9BA5-F24F-CB50-1E34-B6E1FBB8AB92}" dt="2025-05-22T01:49:35.850" v="407" actId="1076"/>
          <ac:spMkLst>
            <pc:docMk/>
            <pc:sldMk cId="0" sldId="257"/>
            <ac:spMk id="6" creationId="{8B80633E-3E58-F801-2482-96590665F3FD}"/>
          </ac:spMkLst>
        </pc:spChg>
        <pc:spChg chg="mod">
          <ac:chgData name="Sarah Richards" userId="S::sarah.richards@schools.sunderland.gov.uk::9eed954f-d68a-4762-85b3-43676440266e" providerId="AD" clId="Web-{987D9BA5-F24F-CB50-1E34-B6E1FBB8AB92}" dt="2025-05-22T01:56:01.070" v="501" actId="1076"/>
          <ac:spMkLst>
            <pc:docMk/>
            <pc:sldMk cId="0" sldId="257"/>
            <ac:spMk id="10" creationId="{1058C2DC-4C9E-7B38-57A0-F2AC0D1C0806}"/>
          </ac:spMkLst>
        </pc:spChg>
        <pc:spChg chg="add mod">
          <ac:chgData name="Sarah Richards" userId="S::sarah.richards@schools.sunderland.gov.uk::9eed954f-d68a-4762-85b3-43676440266e" providerId="AD" clId="Web-{987D9BA5-F24F-CB50-1E34-B6E1FBB8AB92}" dt="2025-05-22T01:54:13.848" v="481" actId="20577"/>
          <ac:spMkLst>
            <pc:docMk/>
            <pc:sldMk cId="0" sldId="257"/>
            <ac:spMk id="14" creationId="{A8A70BE5-E224-FF18-4FDD-615D16E304DC}"/>
          </ac:spMkLst>
        </pc:spChg>
        <pc:spChg chg="add">
          <ac:chgData name="Sarah Richards" userId="S::sarah.richards@schools.sunderland.gov.uk::9eed954f-d68a-4762-85b3-43676440266e" providerId="AD" clId="Web-{987D9BA5-F24F-CB50-1E34-B6E1FBB8AB92}" dt="2025-05-22T02:03:36.505" v="698"/>
          <ac:spMkLst>
            <pc:docMk/>
            <pc:sldMk cId="0" sldId="257"/>
            <ac:spMk id="21" creationId="{8BAB6D04-B6F2-4E7B-F2D2-98AB8C29181A}"/>
          </ac:spMkLst>
        </pc:spChg>
        <pc:spChg chg="del mod">
          <ac:chgData name="Sarah Richards" userId="S::sarah.richards@schools.sunderland.gov.uk::9eed954f-d68a-4762-85b3-43676440266e" providerId="AD" clId="Web-{987D9BA5-F24F-CB50-1E34-B6E1FBB8AB92}" dt="2025-05-22T01:48:04.379" v="388"/>
          <ac:spMkLst>
            <pc:docMk/>
            <pc:sldMk cId="0" sldId="257"/>
            <ac:spMk id="24" creationId="{00000000-0000-0000-0000-000000000000}"/>
          </ac:spMkLst>
        </pc:spChg>
        <pc:spChg chg="del">
          <ac:chgData name="Sarah Richards" userId="S::sarah.richards@schools.sunderland.gov.uk::9eed954f-d68a-4762-85b3-43676440266e" providerId="AD" clId="Web-{987D9BA5-F24F-CB50-1E34-B6E1FBB8AB92}" dt="2025-05-22T01:48:04.379" v="386"/>
          <ac:spMkLst>
            <pc:docMk/>
            <pc:sldMk cId="0" sldId="257"/>
            <ac:spMk id="26" creationId="{00000000-0000-0000-0000-000000000000}"/>
          </ac:spMkLst>
        </pc:spChg>
        <pc:spChg chg="add">
          <ac:chgData name="Sarah Richards" userId="S::sarah.richards@schools.sunderland.gov.uk::9eed954f-d68a-4762-85b3-43676440266e" providerId="AD" clId="Web-{987D9BA5-F24F-CB50-1E34-B6E1FBB8AB92}" dt="2025-05-22T02:03:36.505" v="698"/>
          <ac:spMkLst>
            <pc:docMk/>
            <pc:sldMk cId="0" sldId="257"/>
            <ac:spMk id="29" creationId="{475E0593-BAC5-FB83-DD06-A1A9B611E0AF}"/>
          </ac:spMkLst>
        </pc:spChg>
        <pc:spChg chg="add">
          <ac:chgData name="Sarah Richards" userId="S::sarah.richards@schools.sunderland.gov.uk::9eed954f-d68a-4762-85b3-43676440266e" providerId="AD" clId="Web-{987D9BA5-F24F-CB50-1E34-B6E1FBB8AB92}" dt="2025-05-22T02:03:36.505" v="698"/>
          <ac:spMkLst>
            <pc:docMk/>
            <pc:sldMk cId="0" sldId="257"/>
            <ac:spMk id="30" creationId="{9B24186E-2E83-9B89-994D-0F43E9CDF357}"/>
          </ac:spMkLst>
        </pc:spChg>
        <pc:spChg chg="add">
          <ac:chgData name="Sarah Richards" userId="S::sarah.richards@schools.sunderland.gov.uk::9eed954f-d68a-4762-85b3-43676440266e" providerId="AD" clId="Web-{987D9BA5-F24F-CB50-1E34-B6E1FBB8AB92}" dt="2025-05-22T02:03:36.505" v="698"/>
          <ac:spMkLst>
            <pc:docMk/>
            <pc:sldMk cId="0" sldId="257"/>
            <ac:spMk id="32" creationId="{051D82B3-F811-7698-BAA5-2C629764D25D}"/>
          </ac:spMkLst>
        </pc:spChg>
        <pc:picChg chg="mod">
          <ac:chgData name="Sarah Richards" userId="S::sarah.richards@schools.sunderland.gov.uk::9eed954f-d68a-4762-85b3-43676440266e" providerId="AD" clId="Web-{987D9BA5-F24F-CB50-1E34-B6E1FBB8AB92}" dt="2025-05-22T01:56:07.351" v="504" actId="1076"/>
          <ac:picMkLst>
            <pc:docMk/>
            <pc:sldMk cId="0" sldId="257"/>
            <ac:picMk id="11" creationId="{B5195A68-6831-1C5D-7E03-8FBB77762E87}"/>
          </ac:picMkLst>
        </pc:picChg>
        <pc:picChg chg="del mod">
          <ac:chgData name="Sarah Richards" userId="S::sarah.richards@schools.sunderland.gov.uk::9eed954f-d68a-4762-85b3-43676440266e" providerId="AD" clId="Web-{987D9BA5-F24F-CB50-1E34-B6E1FBB8AB92}" dt="2025-05-22T02:03:02.051" v="687"/>
          <ac:picMkLst>
            <pc:docMk/>
            <pc:sldMk cId="0" sldId="257"/>
            <ac:picMk id="12" creationId="{6B0CD3E1-5EF5-62FE-8F37-C5A07C6DD6A3}"/>
          </ac:picMkLst>
        </pc:picChg>
        <pc:picChg chg="add mod ord">
          <ac:chgData name="Sarah Richards" userId="S::sarah.richards@schools.sunderland.gov.uk::9eed954f-d68a-4762-85b3-43676440266e" providerId="AD" clId="Web-{987D9BA5-F24F-CB50-1E34-B6E1FBB8AB92}" dt="2025-05-22T01:55:07.334" v="490" actId="1076"/>
          <ac:picMkLst>
            <pc:docMk/>
            <pc:sldMk cId="0" sldId="257"/>
            <ac:picMk id="13" creationId="{84A321E5-06ED-9CF3-6D99-9B72A9C97E4C}"/>
          </ac:picMkLst>
        </pc:picChg>
        <pc:picChg chg="add mod">
          <ac:chgData name="Sarah Richards" userId="S::sarah.richards@schools.sunderland.gov.uk::9eed954f-d68a-4762-85b3-43676440266e" providerId="AD" clId="Web-{987D9BA5-F24F-CB50-1E34-B6E1FBB8AB92}" dt="2025-05-22T01:55:00.818" v="489" actId="14100"/>
          <ac:picMkLst>
            <pc:docMk/>
            <pc:sldMk cId="0" sldId="257"/>
            <ac:picMk id="15" creationId="{50B964D0-01A4-0290-8C99-85AB9CC94338}"/>
          </ac:picMkLst>
        </pc:picChg>
        <pc:picChg chg="add mod">
          <ac:chgData name="Sarah Richards" userId="S::sarah.richards@schools.sunderland.gov.uk::9eed954f-d68a-4762-85b3-43676440266e" providerId="AD" clId="Web-{987D9BA5-F24F-CB50-1E34-B6E1FBB8AB92}" dt="2025-05-22T01:56:21.477" v="505" actId="1076"/>
          <ac:picMkLst>
            <pc:docMk/>
            <pc:sldMk cId="0" sldId="257"/>
            <ac:picMk id="16" creationId="{E2B3DF01-680F-F458-CAEF-08DFC32518B3}"/>
          </ac:picMkLst>
        </pc:picChg>
        <pc:picChg chg="add mod modCrop">
          <ac:chgData name="Sarah Richards" userId="S::sarah.richards@schools.sunderland.gov.uk::9eed954f-d68a-4762-85b3-43676440266e" providerId="AD" clId="Web-{987D9BA5-F24F-CB50-1E34-B6E1FBB8AB92}" dt="2025-05-22T01:53:51.566" v="476" actId="1076"/>
          <ac:picMkLst>
            <pc:docMk/>
            <pc:sldMk cId="0" sldId="257"/>
            <ac:picMk id="17" creationId="{073C441B-66EA-37DA-DD34-926704C14FDB}"/>
          </ac:picMkLst>
        </pc:picChg>
        <pc:picChg chg="add mod modCrop">
          <ac:chgData name="Sarah Richards" userId="S::sarah.richards@schools.sunderland.gov.uk::9eed954f-d68a-4762-85b3-43676440266e" providerId="AD" clId="Web-{987D9BA5-F24F-CB50-1E34-B6E1FBB8AB92}" dt="2025-05-22T01:53:32.998" v="472" actId="1076"/>
          <ac:picMkLst>
            <pc:docMk/>
            <pc:sldMk cId="0" sldId="257"/>
            <ac:picMk id="18" creationId="{74635D64-141D-EA30-CFC0-75765EC3803E}"/>
          </ac:picMkLst>
        </pc:picChg>
        <pc:picChg chg="add">
          <ac:chgData name="Sarah Richards" userId="S::sarah.richards@schools.sunderland.gov.uk::9eed954f-d68a-4762-85b3-43676440266e" providerId="AD" clId="Web-{987D9BA5-F24F-CB50-1E34-B6E1FBB8AB92}" dt="2025-05-22T02:03:36.505" v="698"/>
          <ac:picMkLst>
            <pc:docMk/>
            <pc:sldMk cId="0" sldId="257"/>
            <ac:picMk id="19" creationId="{4205814E-61B2-D517-CE4C-09599DEFA0D2}"/>
          </ac:picMkLst>
        </pc:picChg>
        <pc:picChg chg="add">
          <ac:chgData name="Sarah Richards" userId="S::sarah.richards@schools.sunderland.gov.uk::9eed954f-d68a-4762-85b3-43676440266e" providerId="AD" clId="Web-{987D9BA5-F24F-CB50-1E34-B6E1FBB8AB92}" dt="2025-05-22T02:03:36.505" v="698"/>
          <ac:picMkLst>
            <pc:docMk/>
            <pc:sldMk cId="0" sldId="257"/>
            <ac:picMk id="22" creationId="{B4BAC5D2-82CD-3812-769B-B08920AB8D11}"/>
          </ac:picMkLst>
        </pc:picChg>
        <pc:picChg chg="del">
          <ac:chgData name="Sarah Richards" userId="S::sarah.richards@schools.sunderland.gov.uk::9eed954f-d68a-4762-85b3-43676440266e" providerId="AD" clId="Web-{987D9BA5-F24F-CB50-1E34-B6E1FBB8AB92}" dt="2025-05-22T01:48:04.379" v="387"/>
          <ac:picMkLst>
            <pc:docMk/>
            <pc:sldMk cId="0" sldId="257"/>
            <ac:picMk id="25" creationId="{00000000-0000-0000-0000-000000000000}"/>
          </ac:picMkLst>
        </pc:picChg>
        <pc:picChg chg="add">
          <ac:chgData name="Sarah Richards" userId="S::sarah.richards@schools.sunderland.gov.uk::9eed954f-d68a-4762-85b3-43676440266e" providerId="AD" clId="Web-{987D9BA5-F24F-CB50-1E34-B6E1FBB8AB92}" dt="2025-05-22T02:03:36.505" v="698"/>
          <ac:picMkLst>
            <pc:docMk/>
            <pc:sldMk cId="0" sldId="257"/>
            <ac:picMk id="27" creationId="{EB1BFD0A-32F8-6BF0-B730-BD44C6D796DF}"/>
          </ac:picMkLst>
        </pc:picChg>
        <pc:picChg chg="add">
          <ac:chgData name="Sarah Richards" userId="S::sarah.richards@schools.sunderland.gov.uk::9eed954f-d68a-4762-85b3-43676440266e" providerId="AD" clId="Web-{987D9BA5-F24F-CB50-1E34-B6E1FBB8AB92}" dt="2025-05-22T02:03:36.505" v="698"/>
          <ac:picMkLst>
            <pc:docMk/>
            <pc:sldMk cId="0" sldId="257"/>
            <ac:picMk id="28" creationId="{1666E412-E9BC-8ECE-5B9B-570BAE89BA5B}"/>
          </ac:picMkLst>
        </pc:picChg>
        <pc:picChg chg="add">
          <ac:chgData name="Sarah Richards" userId="S::sarah.richards@schools.sunderland.gov.uk::9eed954f-d68a-4762-85b3-43676440266e" providerId="AD" clId="Web-{987D9BA5-F24F-CB50-1E34-B6E1FBB8AB92}" dt="2025-05-22T02:03:36.505" v="698"/>
          <ac:picMkLst>
            <pc:docMk/>
            <pc:sldMk cId="0" sldId="257"/>
            <ac:picMk id="31" creationId="{B646E634-B0F0-996D-5924-37D14DB336E8}"/>
          </ac:picMkLst>
        </pc:picChg>
      </pc:sldChg>
      <pc:sldChg chg="addSp delSp modSp">
        <pc:chgData name="Sarah Richards" userId="S::sarah.richards@schools.sunderland.gov.uk::9eed954f-d68a-4762-85b3-43676440266e" providerId="AD" clId="Web-{987D9BA5-F24F-CB50-1E34-B6E1FBB8AB92}" dt="2025-05-22T02:18:23.022" v="760" actId="1076"/>
        <pc:sldMkLst>
          <pc:docMk/>
          <pc:sldMk cId="535080464" sldId="258"/>
        </pc:sldMkLst>
        <pc:spChg chg="del">
          <ac:chgData name="Sarah Richards" userId="S::sarah.richards@schools.sunderland.gov.uk::9eed954f-d68a-4762-85b3-43676440266e" providerId="AD" clId="Web-{987D9BA5-F24F-CB50-1E34-B6E1FBB8AB92}" dt="2025-05-22T02:03:28.379" v="696"/>
          <ac:spMkLst>
            <pc:docMk/>
            <pc:sldMk cId="535080464" sldId="258"/>
            <ac:spMk id="3" creationId="{8BAB6D04-B6F2-4E7B-F2D2-98AB8C29181A}"/>
          </ac:spMkLst>
        </pc:spChg>
        <pc:spChg chg="del mod">
          <ac:chgData name="Sarah Richards" userId="S::sarah.richards@schools.sunderland.gov.uk::9eed954f-d68a-4762-85b3-43676440266e" providerId="AD" clId="Web-{987D9BA5-F24F-CB50-1E34-B6E1FBB8AB92}" dt="2025-05-22T00:03:56.188" v="299"/>
          <ac:spMkLst>
            <pc:docMk/>
            <pc:sldMk cId="535080464" sldId="258"/>
            <ac:spMk id="4" creationId="{003FFB1C-3DCD-0499-462F-32F16387245D}"/>
          </ac:spMkLst>
        </pc:spChg>
        <pc:spChg chg="add del mod">
          <ac:chgData name="Sarah Richards" userId="S::sarah.richards@schools.sunderland.gov.uk::9eed954f-d68a-4762-85b3-43676440266e" providerId="AD" clId="Web-{987D9BA5-F24F-CB50-1E34-B6E1FBB8AB92}" dt="2025-05-22T02:03:28.379" v="691"/>
          <ac:spMkLst>
            <pc:docMk/>
            <pc:sldMk cId="535080464" sldId="258"/>
            <ac:spMk id="4" creationId="{9B24186E-2E83-9B89-994D-0F43E9CDF357}"/>
          </ac:spMkLst>
        </pc:spChg>
        <pc:spChg chg="del mod">
          <ac:chgData name="Sarah Richards" userId="S::sarah.richards@schools.sunderland.gov.uk::9eed954f-d68a-4762-85b3-43676440266e" providerId="AD" clId="Web-{987D9BA5-F24F-CB50-1E34-B6E1FBB8AB92}" dt="2025-05-22T01:49:11.428" v="398"/>
          <ac:spMkLst>
            <pc:docMk/>
            <pc:sldMk cId="535080464" sldId="258"/>
            <ac:spMk id="6" creationId="{A8A70BE5-E224-FF18-4FDD-615D16E304DC}"/>
          </ac:spMkLst>
        </pc:spChg>
        <pc:spChg chg="mod">
          <ac:chgData name="Sarah Richards" userId="S::sarah.richards@schools.sunderland.gov.uk::9eed954f-d68a-4762-85b3-43676440266e" providerId="AD" clId="Web-{987D9BA5-F24F-CB50-1E34-B6E1FBB8AB92}" dt="2025-05-22T02:17:38.380" v="753" actId="14100"/>
          <ac:spMkLst>
            <pc:docMk/>
            <pc:sldMk cId="535080464" sldId="258"/>
            <ac:spMk id="10" creationId="{57E9640D-2469-9FDE-662D-3CD8AC3784C2}"/>
          </ac:spMkLst>
        </pc:spChg>
        <pc:spChg chg="mod">
          <ac:chgData name="Sarah Richards" userId="S::sarah.richards@schools.sunderland.gov.uk::9eed954f-d68a-4762-85b3-43676440266e" providerId="AD" clId="Web-{987D9BA5-F24F-CB50-1E34-B6E1FBB8AB92}" dt="2025-05-22T02:18:12.881" v="757" actId="1076"/>
          <ac:spMkLst>
            <pc:docMk/>
            <pc:sldMk cId="535080464" sldId="258"/>
            <ac:spMk id="14" creationId="{F7BC9D25-F834-039B-0D1C-AB2C06745F87}"/>
          </ac:spMkLst>
        </pc:spChg>
        <pc:spChg chg="del mod">
          <ac:chgData name="Sarah Richards" userId="S::sarah.richards@schools.sunderland.gov.uk::9eed954f-d68a-4762-85b3-43676440266e" providerId="AD" clId="Web-{987D9BA5-F24F-CB50-1E34-B6E1FBB8AB92}" dt="2025-05-22T02:03:28.379" v="692"/>
          <ac:spMkLst>
            <pc:docMk/>
            <pc:sldMk cId="535080464" sldId="258"/>
            <ac:spMk id="15" creationId="{475E0593-BAC5-FB83-DD06-A1A9B611E0AF}"/>
          </ac:spMkLst>
        </pc:spChg>
        <pc:spChg chg="mod">
          <ac:chgData name="Sarah Richards" userId="S::sarah.richards@schools.sunderland.gov.uk::9eed954f-d68a-4762-85b3-43676440266e" providerId="AD" clId="Web-{987D9BA5-F24F-CB50-1E34-B6E1FBB8AB92}" dt="2025-05-22T02:17:46.724" v="755" actId="14100"/>
          <ac:spMkLst>
            <pc:docMk/>
            <pc:sldMk cId="535080464" sldId="258"/>
            <ac:spMk id="19" creationId="{D38700E7-D80C-9495-4E5A-2F10A58356B2}"/>
          </ac:spMkLst>
        </pc:spChg>
        <pc:spChg chg="add del mod">
          <ac:chgData name="Sarah Richards" userId="S::sarah.richards@schools.sunderland.gov.uk::9eed954f-d68a-4762-85b3-43676440266e" providerId="AD" clId="Web-{987D9BA5-F24F-CB50-1E34-B6E1FBB8AB92}" dt="2025-05-22T02:03:28.379" v="689"/>
          <ac:spMkLst>
            <pc:docMk/>
            <pc:sldMk cId="535080464" sldId="258"/>
            <ac:spMk id="21" creationId="{051D82B3-F811-7698-BAA5-2C629764D25D}"/>
          </ac:spMkLst>
        </pc:spChg>
        <pc:spChg chg="add mod">
          <ac:chgData name="Sarah Richards" userId="S::sarah.richards@schools.sunderland.gov.uk::9eed954f-d68a-4762-85b3-43676440266e" providerId="AD" clId="Web-{987D9BA5-F24F-CB50-1E34-B6E1FBB8AB92}" dt="2025-05-22T02:18:23.022" v="760" actId="1076"/>
          <ac:spMkLst>
            <pc:docMk/>
            <pc:sldMk cId="535080464" sldId="258"/>
            <ac:spMk id="23" creationId="{7CBA0DEC-07B6-377B-9F34-9D396F36BE72}"/>
          </ac:spMkLst>
        </pc:spChg>
        <pc:spChg chg="del mod">
          <ac:chgData name="Sarah Richards" userId="S::sarah.richards@schools.sunderland.gov.uk::9eed954f-d68a-4762-85b3-43676440266e" providerId="AD" clId="Web-{987D9BA5-F24F-CB50-1E34-B6E1FBB8AB92}" dt="2025-05-22T01:49:11.428" v="401"/>
          <ac:spMkLst>
            <pc:docMk/>
            <pc:sldMk cId="535080464" sldId="258"/>
            <ac:spMk id="26" creationId="{44CC0E87-4500-7271-9B07-28744CEA2220}"/>
          </ac:spMkLst>
        </pc:spChg>
        <pc:spChg chg="del">
          <ac:chgData name="Sarah Richards" userId="S::sarah.richards@schools.sunderland.gov.uk::9eed954f-d68a-4762-85b3-43676440266e" providerId="AD" clId="Web-{987D9BA5-F24F-CB50-1E34-B6E1FBB8AB92}" dt="2025-05-22T01:49:11.428" v="400"/>
          <ac:spMkLst>
            <pc:docMk/>
            <pc:sldMk cId="535080464" sldId="258"/>
            <ac:spMk id="27" creationId="{8B80633E-3E58-F801-2482-96590665F3FD}"/>
          </ac:spMkLst>
        </pc:spChg>
        <pc:spChg chg="add">
          <ac:chgData name="Sarah Richards" userId="S::sarah.richards@schools.sunderland.gov.uk::9eed954f-d68a-4762-85b3-43676440266e" providerId="AD" clId="Web-{987D9BA5-F24F-CB50-1E34-B6E1FBB8AB92}" dt="2025-05-22T02:04:42.585" v="708"/>
          <ac:spMkLst>
            <pc:docMk/>
            <pc:sldMk cId="535080464" sldId="258"/>
            <ac:spMk id="32" creationId="{5FFDBE74-0930-E614-375B-ABF902993DF3}"/>
          </ac:spMkLst>
        </pc:spChg>
        <pc:spChg chg="mod">
          <ac:chgData name="Sarah Richards" userId="S::sarah.richards@schools.sunderland.gov.uk::9eed954f-d68a-4762-85b3-43676440266e" providerId="AD" clId="Web-{987D9BA5-F24F-CB50-1E34-B6E1FBB8AB92}" dt="2025-05-22T02:04:00.505" v="702" actId="20577"/>
          <ac:spMkLst>
            <pc:docMk/>
            <pc:sldMk cId="535080464" sldId="258"/>
            <ac:spMk id="13323" creationId="{00000000-0000-0000-0000-000000000000}"/>
          </ac:spMkLst>
        </pc:spChg>
        <pc:picChg chg="del">
          <ac:chgData name="Sarah Richards" userId="S::sarah.richards@schools.sunderland.gov.uk::9eed954f-d68a-4762-85b3-43676440266e" providerId="AD" clId="Web-{987D9BA5-F24F-CB50-1E34-B6E1FBB8AB92}" dt="2025-05-22T02:03:28.379" v="697"/>
          <ac:picMkLst>
            <pc:docMk/>
            <pc:sldMk cId="535080464" sldId="258"/>
            <ac:picMk id="2" creationId="{4205814E-61B2-D517-CE4C-09599DEFA0D2}"/>
          </ac:picMkLst>
        </pc:picChg>
        <pc:picChg chg="del">
          <ac:chgData name="Sarah Richards" userId="S::sarah.richards@schools.sunderland.gov.uk::9eed954f-d68a-4762-85b3-43676440266e" providerId="AD" clId="Web-{987D9BA5-F24F-CB50-1E34-B6E1FBB8AB92}" dt="2025-05-22T02:03:28.379" v="695"/>
          <ac:picMkLst>
            <pc:docMk/>
            <pc:sldMk cId="535080464" sldId="258"/>
            <ac:picMk id="7" creationId="{B4BAC5D2-82CD-3812-769B-B08920AB8D11}"/>
          </ac:picMkLst>
        </pc:picChg>
        <pc:picChg chg="add del mod">
          <ac:chgData name="Sarah Richards" userId="S::sarah.richards@schools.sunderland.gov.uk::9eed954f-d68a-4762-85b3-43676440266e" providerId="AD" clId="Web-{987D9BA5-F24F-CB50-1E34-B6E1FBB8AB92}" dt="2025-05-22T02:03:28.379" v="690"/>
          <ac:picMkLst>
            <pc:docMk/>
            <pc:sldMk cId="535080464" sldId="258"/>
            <ac:picMk id="8" creationId="{B646E634-B0F0-996D-5924-37D14DB336E8}"/>
          </ac:picMkLst>
        </pc:picChg>
        <pc:picChg chg="del">
          <ac:chgData name="Sarah Richards" userId="S::sarah.richards@schools.sunderland.gov.uk::9eed954f-d68a-4762-85b3-43676440266e" providerId="AD" clId="Web-{987D9BA5-F24F-CB50-1E34-B6E1FBB8AB92}" dt="2025-05-22T02:03:28.379" v="694"/>
          <ac:picMkLst>
            <pc:docMk/>
            <pc:sldMk cId="535080464" sldId="258"/>
            <ac:picMk id="9" creationId="{EB1BFD0A-32F8-6BF0-B730-BD44C6D796DF}"/>
          </ac:picMkLst>
        </pc:picChg>
        <pc:picChg chg="del">
          <ac:chgData name="Sarah Richards" userId="S::sarah.richards@schools.sunderland.gov.uk::9eed954f-d68a-4762-85b3-43676440266e" providerId="AD" clId="Web-{987D9BA5-F24F-CB50-1E34-B6E1FBB8AB92}" dt="2025-05-22T02:03:28.379" v="693"/>
          <ac:picMkLst>
            <pc:docMk/>
            <pc:sldMk cId="535080464" sldId="258"/>
            <ac:picMk id="11" creationId="{1666E412-E9BC-8ECE-5B9B-570BAE89BA5B}"/>
          </ac:picMkLst>
        </pc:picChg>
        <pc:picChg chg="del mod">
          <ac:chgData name="Sarah Richards" userId="S::sarah.richards@schools.sunderland.gov.uk::9eed954f-d68a-4762-85b3-43676440266e" providerId="AD" clId="Web-{987D9BA5-F24F-CB50-1E34-B6E1FBB8AB92}" dt="2025-05-22T01:49:11.428" v="397"/>
          <ac:picMkLst>
            <pc:docMk/>
            <pc:sldMk cId="535080464" sldId="258"/>
            <ac:picMk id="12" creationId="{50B964D0-01A4-0290-8C99-85AB9CC94338}"/>
          </ac:picMkLst>
        </pc:picChg>
        <pc:picChg chg="del mod">
          <ac:chgData name="Sarah Richards" userId="S::sarah.richards@schools.sunderland.gov.uk::9eed954f-d68a-4762-85b3-43676440266e" providerId="AD" clId="Web-{987D9BA5-F24F-CB50-1E34-B6E1FBB8AB92}" dt="2025-05-22T01:49:11.428" v="396"/>
          <ac:picMkLst>
            <pc:docMk/>
            <pc:sldMk cId="535080464" sldId="258"/>
            <ac:picMk id="13" creationId="{E2B3DF01-680F-F458-CAEF-08DFC32518B3}"/>
          </ac:picMkLst>
        </pc:picChg>
        <pc:picChg chg="mod">
          <ac:chgData name="Sarah Richards" userId="S::sarah.richards@schools.sunderland.gov.uk::9eed954f-d68a-4762-85b3-43676440266e" providerId="AD" clId="Web-{987D9BA5-F24F-CB50-1E34-B6E1FBB8AB92}" dt="2025-05-22T02:01:57.674" v="677" actId="1076"/>
          <ac:picMkLst>
            <pc:docMk/>
            <pc:sldMk cId="535080464" sldId="258"/>
            <ac:picMk id="16" creationId="{8E51D415-F978-F24E-D64A-DB05AD5C91E0}"/>
          </ac:picMkLst>
        </pc:picChg>
        <pc:picChg chg="del mod">
          <ac:chgData name="Sarah Richards" userId="S::sarah.richards@schools.sunderland.gov.uk::9eed954f-d68a-4762-85b3-43676440266e" providerId="AD" clId="Web-{987D9BA5-F24F-CB50-1E34-B6E1FBB8AB92}" dt="2025-05-22T01:50:49.774" v="424"/>
          <ac:picMkLst>
            <pc:docMk/>
            <pc:sldMk cId="535080464" sldId="258"/>
            <ac:picMk id="17" creationId="{A9DBBA7D-0A99-01E1-35B1-77F9FFACD51D}"/>
          </ac:picMkLst>
        </pc:picChg>
        <pc:picChg chg="del mod">
          <ac:chgData name="Sarah Richards" userId="S::sarah.richards@schools.sunderland.gov.uk::9eed954f-d68a-4762-85b3-43676440266e" providerId="AD" clId="Web-{987D9BA5-F24F-CB50-1E34-B6E1FBB8AB92}" dt="2025-05-22T01:50:49.774" v="423"/>
          <ac:picMkLst>
            <pc:docMk/>
            <pc:sldMk cId="535080464" sldId="258"/>
            <ac:picMk id="18" creationId="{6CBD4E0C-D3C3-88EC-FD10-C5CEF1F7AB2F}"/>
          </ac:picMkLst>
        </pc:picChg>
        <pc:picChg chg="mod">
          <ac:chgData name="Sarah Richards" userId="S::sarah.richards@schools.sunderland.gov.uk::9eed954f-d68a-4762-85b3-43676440266e" providerId="AD" clId="Web-{987D9BA5-F24F-CB50-1E34-B6E1FBB8AB92}" dt="2025-05-22T02:18:18.944" v="759" actId="1076"/>
          <ac:picMkLst>
            <pc:docMk/>
            <pc:sldMk cId="535080464" sldId="258"/>
            <ac:picMk id="22" creationId="{63F458C9-FC32-F442-B9D2-CEB20A8E7AF0}"/>
          </ac:picMkLst>
        </pc:picChg>
        <pc:picChg chg="add mod">
          <ac:chgData name="Sarah Richards" userId="S::sarah.richards@schools.sunderland.gov.uk::9eed954f-d68a-4762-85b3-43676440266e" providerId="AD" clId="Web-{987D9BA5-F24F-CB50-1E34-B6E1FBB8AB92}" dt="2025-05-22T02:17:41.349" v="754" actId="1076"/>
          <ac:picMkLst>
            <pc:docMk/>
            <pc:sldMk cId="535080464" sldId="258"/>
            <ac:picMk id="24" creationId="{907130C6-A32B-8617-974C-F0C4AB8A41F0}"/>
          </ac:picMkLst>
        </pc:picChg>
        <pc:picChg chg="add">
          <ac:chgData name="Sarah Richards" userId="S::sarah.richards@schools.sunderland.gov.uk::9eed954f-d68a-4762-85b3-43676440266e" providerId="AD" clId="Web-{987D9BA5-F24F-CB50-1E34-B6E1FBB8AB92}" dt="2025-05-22T02:04:42.569" v="707"/>
          <ac:picMkLst>
            <pc:docMk/>
            <pc:sldMk cId="535080464" sldId="258"/>
            <ac:picMk id="29" creationId="{626C5F8E-584E-36C0-E1A2-64884B6157EF}"/>
          </ac:picMkLst>
        </pc:picChg>
        <pc:picChg chg="del mod">
          <ac:chgData name="Sarah Richards" userId="S::sarah.richards@schools.sunderland.gov.uk::9eed954f-d68a-4762-85b3-43676440266e" providerId="AD" clId="Web-{987D9BA5-F24F-CB50-1E34-B6E1FBB8AB92}" dt="2025-05-22T01:49:11.428" v="399"/>
          <ac:picMkLst>
            <pc:docMk/>
            <pc:sldMk cId="535080464" sldId="258"/>
            <ac:picMk id="30" creationId="{84A321E5-06ED-9CF3-6D99-9B72A9C97E4C}"/>
          </ac:picMkLst>
        </pc:picChg>
        <pc:picChg chg="add">
          <ac:chgData name="Sarah Richards" userId="S::sarah.richards@schools.sunderland.gov.uk::9eed954f-d68a-4762-85b3-43676440266e" providerId="AD" clId="Web-{987D9BA5-F24F-CB50-1E34-B6E1FBB8AB92}" dt="2025-05-22T02:04:42.616" v="709"/>
          <ac:picMkLst>
            <pc:docMk/>
            <pc:sldMk cId="535080464" sldId="258"/>
            <ac:picMk id="34" creationId="{D75A4F8F-5A8A-DBEC-7176-848E462A02F5}"/>
          </ac:picMkLst>
        </pc:picChg>
        <pc:picChg chg="add">
          <ac:chgData name="Sarah Richards" userId="S::sarah.richards@schools.sunderland.gov.uk::9eed954f-d68a-4762-85b3-43676440266e" providerId="AD" clId="Web-{987D9BA5-F24F-CB50-1E34-B6E1FBB8AB92}" dt="2025-05-22T02:04:42.632" v="710"/>
          <ac:picMkLst>
            <pc:docMk/>
            <pc:sldMk cId="535080464" sldId="258"/>
            <ac:picMk id="36" creationId="{C21AE9D1-B280-2457-A493-8046EF3DE17F}"/>
          </ac:picMkLst>
        </pc:picChg>
        <pc:picChg chg="add">
          <ac:chgData name="Sarah Richards" userId="S::sarah.richards@schools.sunderland.gov.uk::9eed954f-d68a-4762-85b3-43676440266e" providerId="AD" clId="Web-{987D9BA5-F24F-CB50-1E34-B6E1FBB8AB92}" dt="2025-05-22T02:04:42.647" v="711"/>
          <ac:picMkLst>
            <pc:docMk/>
            <pc:sldMk cId="535080464" sldId="258"/>
            <ac:picMk id="38" creationId="{3558372A-C2B6-99F6-8105-903AD380CACC}"/>
          </ac:picMkLst>
        </pc:picChg>
        <pc:picChg chg="del">
          <ac:chgData name="Sarah Richards" userId="S::sarah.richards@schools.sunderland.gov.uk::9eed954f-d68a-4762-85b3-43676440266e" providerId="AD" clId="Web-{987D9BA5-F24F-CB50-1E34-B6E1FBB8AB92}" dt="2025-05-22T00:04:08.298" v="303"/>
          <ac:picMkLst>
            <pc:docMk/>
            <pc:sldMk cId="535080464" sldId="258"/>
            <ac:picMk id="2050" creationId="{6AC75A45-24AB-035A-EC7D-B5221FCFA068}"/>
          </ac:picMkLst>
        </pc:picChg>
        <pc:picChg chg="del">
          <ac:chgData name="Sarah Richards" userId="S::sarah.richards@schools.sunderland.gov.uk::9eed954f-d68a-4762-85b3-43676440266e" providerId="AD" clId="Web-{987D9BA5-F24F-CB50-1E34-B6E1FBB8AB92}" dt="2025-05-22T00:03:58.219" v="300"/>
          <ac:picMkLst>
            <pc:docMk/>
            <pc:sldMk cId="535080464" sldId="258"/>
            <ac:picMk id="2058" creationId="{D531B288-D007-8C93-2794-247F8DA31F0B}"/>
          </ac:picMkLst>
        </pc:picChg>
        <pc:picChg chg="mod">
          <ac:chgData name="Sarah Richards" userId="S::sarah.richards@schools.sunderland.gov.uk::9eed954f-d68a-4762-85b3-43676440266e" providerId="AD" clId="Web-{987D9BA5-F24F-CB50-1E34-B6E1FBB8AB92}" dt="2025-05-22T02:00:26.765" v="655" actId="14100"/>
          <ac:picMkLst>
            <pc:docMk/>
            <pc:sldMk cId="535080464" sldId="258"/>
            <ac:picMk id="13322" creationId="{00000000-0000-0000-0000-000000000000}"/>
          </ac:picMkLst>
        </pc:picChg>
      </pc:sldChg>
    </pc:docChg>
  </pc:docChgLst>
  <pc:docChgLst>
    <pc:chgData name="Sarah Richards" userId="9eed954f-d68a-4762-85b3-43676440266e" providerId="ADAL" clId="{A6B23312-E40A-EF43-A837-127363B7AEC9}"/>
    <pc:docChg chg="modSld">
      <pc:chgData name="Sarah Richards" userId="9eed954f-d68a-4762-85b3-43676440266e" providerId="ADAL" clId="{A6B23312-E40A-EF43-A837-127363B7AEC9}" dt="2025-05-19T06:07:27.560" v="10" actId="20577"/>
      <pc:docMkLst>
        <pc:docMk/>
      </pc:docMkLst>
      <pc:sldChg chg="modSp">
        <pc:chgData name="Sarah Richards" userId="9eed954f-d68a-4762-85b3-43676440266e" providerId="ADAL" clId="{A6B23312-E40A-EF43-A837-127363B7AEC9}" dt="2025-05-19T06:07:27.560" v="10" actId="20577"/>
        <pc:sldMkLst>
          <pc:docMk/>
          <pc:sldMk cId="0" sldId="257"/>
        </pc:sldMkLst>
        <pc:spChg chg="mod">
          <ac:chgData name="Sarah Richards" userId="9eed954f-d68a-4762-85b3-43676440266e" providerId="ADAL" clId="{A6B23312-E40A-EF43-A837-127363B7AEC9}" dt="2025-05-19T06:07:27.560" v="10" actId="20577"/>
          <ac:spMkLst>
            <pc:docMk/>
            <pc:sldMk cId="0" sldId="257"/>
            <ac:spMk id="13323"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endParaRPr lang="en-GB"/>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996A4288-7655-4C92-A97B-C27F1AD84937}" type="datetimeFigureOut">
              <a:rPr lang="en-GB"/>
              <a:pPr>
                <a:defRPr/>
              </a:pPr>
              <a:t>28/05/2025</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84DE2946-8122-4EB6-B125-C2F9D3C90064}"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8CC141AB-D2C7-46A2-8346-A06ABF09297E}" type="datetimeFigureOut">
              <a:rPr lang="en-GB"/>
              <a:pPr>
                <a:defRPr/>
              </a:pPr>
              <a:t>28/05/2025</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DF6E715D-ACB2-45DF-8F1E-41E4872FEF46}"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488951"/>
            <a:ext cx="1157288" cy="104013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57175" y="488951"/>
            <a:ext cx="3357563" cy="1040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2843B0DC-DDEA-4BBD-8E38-F0CA8A0D3FF8}" type="datetimeFigureOut">
              <a:rPr lang="en-GB"/>
              <a:pPr>
                <a:defRPr/>
              </a:pPr>
              <a:t>28/05/2025</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AC1A53AD-272B-4C04-9061-CA5ECADE698B}"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4584B6A4-60FE-4CEA-995E-28723F2EA6AB}" type="datetimeFigureOut">
              <a:rPr lang="en-GB"/>
              <a:pPr>
                <a:defRPr/>
              </a:pPr>
              <a:t>28/05/2025</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94FCD695-1C53-432F-BACB-B8BBB81A4848}"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E589B6B9-496D-4D8E-9373-A670317727E3}" type="datetimeFigureOut">
              <a:rPr lang="en-GB"/>
              <a:pPr>
                <a:defRPr/>
              </a:pPr>
              <a:t>28/05/2025</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487859AA-6080-49C2-AE03-1298FA166F8A}"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p:cNvSpPr>
            <a:spLocks noGrp="1"/>
          </p:cNvSpPr>
          <p:nvPr>
            <p:ph type="dt" sz="half" idx="10"/>
          </p:nvPr>
        </p:nvSpPr>
        <p:spPr/>
        <p:txBody>
          <a:bodyPr/>
          <a:lstStyle>
            <a:lvl1pPr>
              <a:defRPr/>
            </a:lvl1pPr>
          </a:lstStyle>
          <a:p>
            <a:pPr>
              <a:defRPr/>
            </a:pPr>
            <a:fld id="{829E9D0F-7BE4-471B-9593-A6CE7286D0A3}" type="datetimeFigureOut">
              <a:rPr lang="en-GB"/>
              <a:pPr>
                <a:defRPr/>
              </a:pPr>
              <a:t>28/05/2025</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0D366600-A1AA-4D77-8AC0-365EE77B0A9C}"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184"/>
            <a:ext cx="6172200" cy="1524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p:cNvSpPr>
            <a:spLocks noGrp="1"/>
          </p:cNvSpPr>
          <p:nvPr>
            <p:ph type="dt" sz="half" idx="10"/>
          </p:nvPr>
        </p:nvSpPr>
        <p:spPr/>
        <p:txBody>
          <a:bodyPr/>
          <a:lstStyle>
            <a:lvl1pPr>
              <a:defRPr/>
            </a:lvl1pPr>
          </a:lstStyle>
          <a:p>
            <a:pPr>
              <a:defRPr/>
            </a:pPr>
            <a:fld id="{49F827AC-7E80-41C2-8D52-744D9B735181}" type="datetimeFigureOut">
              <a:rPr lang="en-GB"/>
              <a:pPr>
                <a:defRPr/>
              </a:pPr>
              <a:t>28/05/2025</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6E7E9D75-77CE-42C5-B6D8-E3FAC0E18CD5}"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724F2AD1-77F4-4DB2-9570-A30A0E7B49D7}" type="datetimeFigureOut">
              <a:rPr lang="en-GB"/>
              <a:pPr>
                <a:defRPr/>
              </a:pPr>
              <a:t>28/05/2025</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27A57CBF-06E5-4075-9F49-DE55A4426015}"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C2E2B39-A4A7-4CF0-9F9A-706B1D75CF15}" type="datetimeFigureOut">
              <a:rPr lang="en-GB"/>
              <a:pPr>
                <a:defRPr/>
              </a:pPr>
              <a:t>28/05/2025</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A2ABE026-BA0F-49BC-B8B9-8807735AD64F}"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3CDA07B4-0B86-4ED9-B410-DE7FDE7B63B0}" type="datetimeFigureOut">
              <a:rPr lang="en-GB"/>
              <a:pPr>
                <a:defRPr/>
              </a:pPr>
              <a:t>28/05/2025</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F90AE1F6-E4A7-4AA8-8A24-22B3204340E9}"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344216" y="817033"/>
            <a:ext cx="4114800" cy="54864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2B0635DB-807E-4A93-8D2C-15F9FB7E47B0}" type="datetimeFigureOut">
              <a:rPr lang="en-GB"/>
              <a:pPr>
                <a:defRPr/>
              </a:pPr>
              <a:t>28/05/2025</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A4697B41-10B0-4B72-863A-E62F3325E6DD}"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342900" y="366713"/>
            <a:ext cx="6172200" cy="1524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GB"/>
          </a:p>
        </p:txBody>
      </p:sp>
      <p:sp>
        <p:nvSpPr>
          <p:cNvPr id="1027" name="Text Placeholder 2"/>
          <p:cNvSpPr>
            <a:spLocks noGrp="1"/>
          </p:cNvSpPr>
          <p:nvPr>
            <p:ph type="body" idx="1"/>
          </p:nvPr>
        </p:nvSpPr>
        <p:spPr bwMode="auto">
          <a:xfrm>
            <a:off x="342900" y="2133600"/>
            <a:ext cx="6172200" cy="60340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342900" y="8475663"/>
            <a:ext cx="1600200" cy="48577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FB13455B-62BE-49BB-B93B-37CE1FB03855}" type="datetimeFigureOut">
              <a:rPr lang="en-GB"/>
              <a:pPr>
                <a:defRPr/>
              </a:pPr>
              <a:t>28/05/2025</a:t>
            </a:fld>
            <a:endParaRPr lang="en-GB"/>
          </a:p>
        </p:txBody>
      </p:sp>
      <p:sp>
        <p:nvSpPr>
          <p:cNvPr id="5" name="Footer Placeholder 4"/>
          <p:cNvSpPr>
            <a:spLocks noGrp="1"/>
          </p:cNvSpPr>
          <p:nvPr>
            <p:ph type="ftr" sz="quarter" idx="3"/>
          </p:nvPr>
        </p:nvSpPr>
        <p:spPr>
          <a:xfrm>
            <a:off x="2343150" y="8475663"/>
            <a:ext cx="2171700" cy="48577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p:cNvSpPr>
            <a:spLocks noGrp="1"/>
          </p:cNvSpPr>
          <p:nvPr>
            <p:ph type="sldNum" sz="quarter" idx="4"/>
          </p:nvPr>
        </p:nvSpPr>
        <p:spPr>
          <a:xfrm>
            <a:off x="4914900" y="8475663"/>
            <a:ext cx="1600200" cy="48577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1C4D0A96-87FF-42CA-83BB-9F83F38D8BBE}"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png"/><Relationship Id="rId7"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png"/><Relationship Id="rId10" Type="http://schemas.openxmlformats.org/officeDocument/2006/relationships/image" Target="../media/image12.png"/><Relationship Id="rId4" Type="http://schemas.openxmlformats.org/officeDocument/2006/relationships/image" Target="../media/image13.png"/><Relationship Id="rId9"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0" y="1042161"/>
            <a:ext cx="6858000" cy="578607"/>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3" name="TextBox 2">
            <a:extLst>
              <a:ext uri="{FF2B5EF4-FFF2-40B4-BE49-F238E27FC236}">
                <a16:creationId xmlns:a16="http://schemas.microsoft.com/office/drawing/2014/main" id="{35B042C6-1F0F-F9E9-B527-6905C3855497}"/>
              </a:ext>
            </a:extLst>
          </p:cNvPr>
          <p:cNvSpPr txBox="1"/>
          <p:nvPr/>
        </p:nvSpPr>
        <p:spPr>
          <a:xfrm>
            <a:off x="-3181" y="1021714"/>
            <a:ext cx="6844061" cy="692497"/>
          </a:xfrm>
          <a:prstGeom prst="rect">
            <a:avLst/>
          </a:prstGeom>
          <a:solidFill>
            <a:schemeClr val="accent3">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300" b="1">
                <a:latin typeface="+mn-lt"/>
                <a:cs typeface="Arial"/>
              </a:rPr>
              <a:t>We can't believe we are now in the final half term of the school year; we would like to thank you for your continued support over the last year and share some of the exciting things we have planned, as many of our children start to make their transition to school. </a:t>
            </a:r>
            <a:endParaRPr lang="en-US" sz="1300" b="1">
              <a:latin typeface="+mn-lt"/>
            </a:endParaRPr>
          </a:p>
        </p:txBody>
      </p:sp>
      <p:sp>
        <p:nvSpPr>
          <p:cNvPr id="13314" name="AutoShape 2" descr="Image result for living eggs"/>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en-GB">
              <a:latin typeface="Calibri" pitchFamily="34" charset="0"/>
            </a:endParaRPr>
          </a:p>
        </p:txBody>
      </p:sp>
      <p:pic>
        <p:nvPicPr>
          <p:cNvPr id="13322" name="Picture 2"/>
          <p:cNvPicPr>
            <a:picLocks noChangeAspect="1" noChangeArrowheads="1"/>
          </p:cNvPicPr>
          <p:nvPr/>
        </p:nvPicPr>
        <p:blipFill>
          <a:blip r:embed="rId2">
            <a:duotone>
              <a:prstClr val="black"/>
              <a:schemeClr val="accent3">
                <a:tint val="45000"/>
                <a:satMod val="400000"/>
              </a:schemeClr>
            </a:duotone>
          </a:blip>
          <a:srcRect/>
          <a:stretch>
            <a:fillRect/>
          </a:stretch>
        </p:blipFill>
        <p:spPr bwMode="auto">
          <a:xfrm>
            <a:off x="0" y="630115"/>
            <a:ext cx="6858000" cy="402287"/>
          </a:xfrm>
          <a:prstGeom prst="rect">
            <a:avLst/>
          </a:prstGeom>
          <a:noFill/>
          <a:ln w="9525">
            <a:noFill/>
            <a:miter lim="800000"/>
            <a:headEnd/>
            <a:tailEnd/>
          </a:ln>
        </p:spPr>
      </p:pic>
      <p:sp>
        <p:nvSpPr>
          <p:cNvPr id="13323" name="Text Box 13"/>
          <p:cNvSpPr txBox="1">
            <a:spLocks noChangeArrowheads="1"/>
          </p:cNvSpPr>
          <p:nvPr/>
        </p:nvSpPr>
        <p:spPr bwMode="auto">
          <a:xfrm>
            <a:off x="0" y="614240"/>
            <a:ext cx="6840880" cy="430887"/>
          </a:xfrm>
          <a:prstGeom prst="rect">
            <a:avLst/>
          </a:prstGeom>
          <a:noFill/>
          <a:ln w="9525">
            <a:noFill/>
            <a:miter lim="800000"/>
            <a:headEnd/>
            <a:tailEnd/>
          </a:ln>
        </p:spPr>
        <p:txBody>
          <a:bodyPr wrap="square" lIns="91440" tIns="45720" rIns="91440" bIns="45720" anchor="t">
            <a:spAutoFit/>
          </a:bodyPr>
          <a:lstStyle/>
          <a:p>
            <a:pPr algn="ctr">
              <a:spcBef>
                <a:spcPct val="50000"/>
              </a:spcBef>
            </a:pPr>
            <a:r>
              <a:rPr lang="en-GB" altLang="en-US" sz="2200" b="1">
                <a:solidFill>
                  <a:schemeClr val="bg1"/>
                </a:solidFill>
                <a:latin typeface="Arial"/>
                <a:cs typeface="Arial"/>
              </a:rPr>
              <a:t>Newsletter – Summer 2025</a:t>
            </a:r>
            <a:endParaRPr lang="en-US" altLang="en-US" sz="2200" b="1">
              <a:solidFill>
                <a:schemeClr val="bg1"/>
              </a:solidFill>
              <a:latin typeface="Arial"/>
              <a:cs typeface="Arial"/>
            </a:endParaRPr>
          </a:p>
        </p:txBody>
      </p:sp>
      <p:sp>
        <p:nvSpPr>
          <p:cNvPr id="13332" name="AutoShape 6" descr="Image result for macmillan coffee morning 2019"/>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endParaRPr lang="en-GB">
              <a:latin typeface="Calibri" pitchFamily="34" charset="0"/>
            </a:endParaRPr>
          </a:p>
        </p:txBody>
      </p:sp>
      <p:sp>
        <p:nvSpPr>
          <p:cNvPr id="13333" name="AutoShape 8" descr="Image result for macmillan coffee morning 2019"/>
          <p:cNvSpPr>
            <a:spLocks noChangeAspect="1" noChangeArrowheads="1"/>
          </p:cNvSpPr>
          <p:nvPr/>
        </p:nvSpPr>
        <p:spPr bwMode="auto">
          <a:xfrm>
            <a:off x="457672" y="-199078"/>
            <a:ext cx="304800" cy="304800"/>
          </a:xfrm>
          <a:prstGeom prst="rect">
            <a:avLst/>
          </a:prstGeom>
          <a:noFill/>
          <a:ln w="9525">
            <a:noFill/>
            <a:miter lim="800000"/>
            <a:headEnd/>
            <a:tailEnd/>
          </a:ln>
        </p:spPr>
        <p:txBody>
          <a:bodyPr/>
          <a:lstStyle/>
          <a:p>
            <a:endParaRPr lang="en-GB">
              <a:latin typeface="Calibri" pitchFamily="34" charset="0"/>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42894" y="35497"/>
            <a:ext cx="501930" cy="5646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Rectangle 25"/>
          <p:cNvSpPr>
            <a:spLocks noChangeArrowheads="1"/>
          </p:cNvSpPr>
          <p:nvPr/>
        </p:nvSpPr>
        <p:spPr bwMode="auto">
          <a:xfrm>
            <a:off x="1875884" y="66585"/>
            <a:ext cx="3816374" cy="461665"/>
          </a:xfrm>
          <a:prstGeom prst="rect">
            <a:avLst/>
          </a:prstGeom>
          <a:noFill/>
          <a:ln w="9525">
            <a:noFill/>
            <a:miter lim="800000"/>
            <a:headEnd/>
            <a:tailEnd/>
          </a:ln>
        </p:spPr>
        <p:txBody>
          <a:bodyPr wrap="square" anchor="ctr">
            <a:spAutoFit/>
          </a:bodyPr>
          <a:lstStyle/>
          <a:p>
            <a:pPr eaLnBrk="0" hangingPunct="0"/>
            <a:r>
              <a:rPr lang="en-GB" sz="2400" b="1">
                <a:solidFill>
                  <a:schemeClr val="accent3">
                    <a:lumMod val="60000"/>
                    <a:lumOff val="40000"/>
                  </a:schemeClr>
                </a:solidFill>
                <a:ea typeface="Calibri" pitchFamily="34" charset="0"/>
                <a:cs typeface="Maiandra GD" pitchFamily="34" charset="0"/>
              </a:rPr>
              <a:t>Mill Hill Nursery School</a:t>
            </a:r>
            <a:r>
              <a:rPr lang="en-GB" sz="2400">
                <a:solidFill>
                  <a:schemeClr val="accent3">
                    <a:lumMod val="60000"/>
                    <a:lumOff val="40000"/>
                  </a:schemeClr>
                </a:solidFill>
                <a:ea typeface="Calibri" pitchFamily="34" charset="0"/>
                <a:cs typeface="Times New Roman" pitchFamily="18" charset="0"/>
              </a:rPr>
              <a:t> </a:t>
            </a:r>
            <a:endParaRPr lang="en-GB" sz="2400">
              <a:solidFill>
                <a:schemeClr val="accent3">
                  <a:lumMod val="60000"/>
                  <a:lumOff val="40000"/>
                </a:schemeClr>
              </a:solidFill>
              <a:latin typeface="Times New Roman" pitchFamily="18" charset="0"/>
              <a:ea typeface="Calibri" pitchFamily="34" charset="0"/>
              <a:cs typeface="Times New Roman" pitchFamily="18" charset="0"/>
            </a:endParaRPr>
          </a:p>
        </p:txBody>
      </p:sp>
      <p:sp>
        <p:nvSpPr>
          <p:cNvPr id="7" name="AutoShape 2" descr="Image result for living eggs">
            <a:extLst>
              <a:ext uri="{FF2B5EF4-FFF2-40B4-BE49-F238E27FC236}">
                <a16:creationId xmlns:a16="http://schemas.microsoft.com/office/drawing/2014/main" id="{3DAF773E-7294-C453-AC11-FDB89B1E6DC3}"/>
              </a:ext>
            </a:extLst>
          </p:cNvPr>
          <p:cNvSpPr>
            <a:spLocks noChangeAspect="1" noChangeArrowheads="1"/>
          </p:cNvSpPr>
          <p:nvPr/>
        </p:nvSpPr>
        <p:spPr bwMode="auto">
          <a:xfrm>
            <a:off x="191571" y="2213001"/>
            <a:ext cx="304800" cy="304801"/>
          </a:xfrm>
          <a:prstGeom prst="rect">
            <a:avLst/>
          </a:prstGeom>
          <a:noFill/>
          <a:ln w="9525">
            <a:noFill/>
            <a:miter lim="800000"/>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en-GB">
              <a:latin typeface="Calibri" pitchFamily="34" charset="0"/>
            </a:endParaRPr>
          </a:p>
        </p:txBody>
      </p:sp>
      <p:sp>
        <p:nvSpPr>
          <p:cNvPr id="8" name="AutoShape 6" descr="Image result for macmillan coffee morning 2019">
            <a:extLst>
              <a:ext uri="{FF2B5EF4-FFF2-40B4-BE49-F238E27FC236}">
                <a16:creationId xmlns:a16="http://schemas.microsoft.com/office/drawing/2014/main" id="{C1458332-B93B-EB5A-798F-A67BDE6B356F}"/>
              </a:ext>
            </a:extLst>
          </p:cNvPr>
          <p:cNvSpPr>
            <a:spLocks noChangeAspect="1" noChangeArrowheads="1"/>
          </p:cNvSpPr>
          <p:nvPr/>
        </p:nvSpPr>
        <p:spPr bwMode="auto">
          <a:xfrm>
            <a:off x="343971" y="2365402"/>
            <a:ext cx="304800" cy="304800"/>
          </a:xfrm>
          <a:prstGeom prst="rect">
            <a:avLst/>
          </a:prstGeom>
          <a:noFill/>
          <a:ln w="9525">
            <a:noFill/>
            <a:miter lim="800000"/>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en-GB">
              <a:latin typeface="Calibri" pitchFamily="34" charset="0"/>
            </a:endParaRPr>
          </a:p>
        </p:txBody>
      </p:sp>
      <p:sp>
        <p:nvSpPr>
          <p:cNvPr id="9" name="AutoShape 8" descr="Image result for macmillan coffee morning 2019">
            <a:extLst>
              <a:ext uri="{FF2B5EF4-FFF2-40B4-BE49-F238E27FC236}">
                <a16:creationId xmlns:a16="http://schemas.microsoft.com/office/drawing/2014/main" id="{6D201AC4-C4B9-F281-ED7E-72D63116E11B}"/>
              </a:ext>
            </a:extLst>
          </p:cNvPr>
          <p:cNvSpPr>
            <a:spLocks noChangeAspect="1" noChangeArrowheads="1"/>
          </p:cNvSpPr>
          <p:nvPr/>
        </p:nvSpPr>
        <p:spPr bwMode="auto">
          <a:xfrm>
            <a:off x="493668" y="2158386"/>
            <a:ext cx="304800" cy="304800"/>
          </a:xfrm>
          <a:prstGeom prst="rect">
            <a:avLst/>
          </a:prstGeom>
          <a:noFill/>
          <a:ln w="9525">
            <a:noFill/>
            <a:miter lim="800000"/>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en-GB">
              <a:latin typeface="Calibri" pitchFamily="34" charset="0"/>
            </a:endParaRPr>
          </a:p>
        </p:txBody>
      </p:sp>
      <p:sp>
        <p:nvSpPr>
          <p:cNvPr id="4" name="TextBox 3">
            <a:extLst>
              <a:ext uri="{FF2B5EF4-FFF2-40B4-BE49-F238E27FC236}">
                <a16:creationId xmlns:a16="http://schemas.microsoft.com/office/drawing/2014/main" id="{EE692380-36E1-BA75-2BD6-804008903FD4}"/>
              </a:ext>
            </a:extLst>
          </p:cNvPr>
          <p:cNvSpPr txBox="1"/>
          <p:nvPr/>
        </p:nvSpPr>
        <p:spPr>
          <a:xfrm>
            <a:off x="1417324" y="1722509"/>
            <a:ext cx="4038726" cy="12926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300">
                <a:latin typeface="Calibri"/>
                <a:ea typeface="Calibri"/>
                <a:cs typeface="Arial"/>
              </a:rPr>
              <a:t>As part of our work on </a:t>
            </a:r>
            <a:r>
              <a:rPr lang="en-GB" sz="1300" b="1">
                <a:latin typeface="Calibri"/>
                <a:ea typeface="Calibri"/>
                <a:cs typeface="Arial"/>
              </a:rPr>
              <a:t>Yayoi Kusama’</a:t>
            </a:r>
            <a:r>
              <a:rPr lang="en-GB" sz="1300">
                <a:latin typeface="Calibri"/>
                <a:ea typeface="Calibri"/>
                <a:cs typeface="Arial"/>
              </a:rPr>
              <a:t>s iconic dots and circles, we are enhancing our nursery environment with dotty patterns and round items. If you have any spotty clothes (children’s or adult’s) or small round clocks you no longer need, we would be very grateful for your donations. Thank you.</a:t>
            </a:r>
          </a:p>
        </p:txBody>
      </p:sp>
      <p:pic>
        <p:nvPicPr>
          <p:cNvPr id="11" name="Picture 11">
            <a:extLst>
              <a:ext uri="{FF2B5EF4-FFF2-40B4-BE49-F238E27FC236}">
                <a16:creationId xmlns:a16="http://schemas.microsoft.com/office/drawing/2014/main" id="{B5195A68-6831-1C5D-7E03-8FBB77762E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11315" y="6242702"/>
            <a:ext cx="2579214" cy="917662"/>
          </a:xfrm>
          <a:prstGeom prst="rect">
            <a:avLst/>
          </a:prstGeom>
        </p:spPr>
      </p:pic>
      <p:sp>
        <p:nvSpPr>
          <p:cNvPr id="2" name="TextBox 25">
            <a:extLst>
              <a:ext uri="{FF2B5EF4-FFF2-40B4-BE49-F238E27FC236}">
                <a16:creationId xmlns:a16="http://schemas.microsoft.com/office/drawing/2014/main" id="{44CC0E87-4500-7271-9B07-28744CEA2220}"/>
              </a:ext>
            </a:extLst>
          </p:cNvPr>
          <p:cNvSpPr txBox="1"/>
          <p:nvPr/>
        </p:nvSpPr>
        <p:spPr>
          <a:xfrm>
            <a:off x="2363763" y="4584178"/>
            <a:ext cx="4308968" cy="1292662"/>
          </a:xfrm>
          <a:prstGeom prst="rect">
            <a:avLst/>
          </a:prstGeom>
          <a:solidFill>
            <a:srgbClr val="EBF1DE"/>
          </a:solidFill>
        </p:spPr>
        <p:txBody>
          <a:bodyPr wrap="square" lIns="91440" tIns="45720" rIns="91440" bIns="45720" anchor="t">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r>
              <a:rPr lang="en-GB" sz="1300" b="1" u="sng">
                <a:latin typeface="Calibri"/>
                <a:ea typeface="Calibri"/>
                <a:cs typeface="Arial"/>
              </a:rPr>
              <a:t>Father's day celebration – Friday 13</a:t>
            </a:r>
            <a:r>
              <a:rPr lang="en-GB" sz="1300" b="1" u="sng" baseline="30000">
                <a:latin typeface="Calibri"/>
                <a:ea typeface="Calibri"/>
                <a:cs typeface="Arial"/>
              </a:rPr>
              <a:t>th</a:t>
            </a:r>
            <a:r>
              <a:rPr lang="en-GB" sz="1300" b="1" u="sng">
                <a:latin typeface="Calibri"/>
                <a:ea typeface="Calibri"/>
                <a:cs typeface="Arial"/>
              </a:rPr>
              <a:t> June</a:t>
            </a:r>
          </a:p>
          <a:p>
            <a:pPr algn="ctr"/>
            <a:r>
              <a:rPr lang="en-GB" sz="1300">
                <a:latin typeface="Calibri"/>
                <a:ea typeface="Calibri"/>
                <a:cs typeface="Arial"/>
              </a:rPr>
              <a:t>To celebrate the wonderful men in our lives, we invite a male family member to join your child for a walk to Doxford park as we look out for signs of summer. Bring your picnic snacks and a blanket to share some special time together. Meet us outside of nursery at </a:t>
            </a:r>
            <a:r>
              <a:rPr lang="en-GB" sz="1300" err="1">
                <a:latin typeface="Calibri"/>
                <a:ea typeface="Calibri"/>
                <a:cs typeface="Arial"/>
              </a:rPr>
              <a:t>1.00pm</a:t>
            </a:r>
            <a:r>
              <a:rPr lang="en-GB" sz="1300">
                <a:latin typeface="Calibri"/>
                <a:ea typeface="Calibri"/>
                <a:cs typeface="Arial"/>
              </a:rPr>
              <a:t> on Friday 13</a:t>
            </a:r>
            <a:r>
              <a:rPr lang="en-GB" sz="1300" baseline="30000">
                <a:latin typeface="Calibri"/>
                <a:ea typeface="Calibri"/>
                <a:cs typeface="Arial"/>
              </a:rPr>
              <a:t>th</a:t>
            </a:r>
            <a:r>
              <a:rPr lang="en-GB" sz="1300">
                <a:latin typeface="Calibri"/>
                <a:ea typeface="Calibri"/>
                <a:cs typeface="Arial"/>
              </a:rPr>
              <a:t> June. </a:t>
            </a:r>
          </a:p>
        </p:txBody>
      </p:sp>
      <p:sp>
        <p:nvSpPr>
          <p:cNvPr id="6" name="AutoShape 6" descr="Rainbow flag - Wikipedia">
            <a:extLst>
              <a:ext uri="{FF2B5EF4-FFF2-40B4-BE49-F238E27FC236}">
                <a16:creationId xmlns:a16="http://schemas.microsoft.com/office/drawing/2014/main" id="{8B80633E-3E58-F801-2482-96590665F3FD}"/>
              </a:ext>
            </a:extLst>
          </p:cNvPr>
          <p:cNvSpPr>
            <a:spLocks noChangeAspect="1" noChangeArrowheads="1"/>
          </p:cNvSpPr>
          <p:nvPr/>
        </p:nvSpPr>
        <p:spPr bwMode="auto">
          <a:xfrm>
            <a:off x="3443868" y="777890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en-GB"/>
          </a:p>
        </p:txBody>
      </p:sp>
      <p:sp>
        <p:nvSpPr>
          <p:cNvPr id="14" name="Rectangle 13">
            <a:extLst>
              <a:ext uri="{FF2B5EF4-FFF2-40B4-BE49-F238E27FC236}">
                <a16:creationId xmlns:a16="http://schemas.microsoft.com/office/drawing/2014/main" id="{A8A70BE5-E224-FF18-4FDD-615D16E304DC}"/>
              </a:ext>
            </a:extLst>
          </p:cNvPr>
          <p:cNvSpPr/>
          <p:nvPr/>
        </p:nvSpPr>
        <p:spPr>
          <a:xfrm>
            <a:off x="11007" y="2952364"/>
            <a:ext cx="5445043" cy="1492716"/>
          </a:xfrm>
          <a:prstGeom prst="rect">
            <a:avLst/>
          </a:prstGeom>
          <a:noFill/>
          <a:ln>
            <a:noFill/>
          </a:ln>
        </p:spPr>
        <p:txBody>
          <a:bodyPr wrap="square" lIns="91440" tIns="45720" rIns="91440" bIns="45720" anchor="t">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r>
              <a:rPr lang="en-GB" sz="1300" b="1" u="sng" dirty="0">
                <a:latin typeface="Calibri"/>
                <a:ea typeface="Calibri"/>
                <a:cs typeface="Arial"/>
              </a:rPr>
              <a:t>World Environment Day – Thursday 12th June</a:t>
            </a:r>
            <a:endParaRPr lang="en-US" sz="1300" b="1" u="sng" dirty="0">
              <a:latin typeface="Calibri"/>
              <a:ea typeface="Calibri"/>
              <a:cs typeface="Arial"/>
            </a:endParaRPr>
          </a:p>
          <a:p>
            <a:pPr algn="ctr"/>
            <a:r>
              <a:rPr lang="en-GB" sz="1300" dirty="0">
                <a:latin typeface="Calibri"/>
                <a:ea typeface="Calibri"/>
                <a:cs typeface="Arial"/>
              </a:rPr>
              <a:t>World environment day is celebrated in June and to mark the occasion we will be having a special outdoor session in our very own forest. Children will learn about how we can care for the environment, carry out a litter pick and we will experience the wonder of nature outdoors. Children will also experience the natural elements and share some campfire snacks. Please make sure your child is dressed appropriately for the weather on this day.</a:t>
            </a:r>
            <a:r>
              <a:rPr lang="en-GB" sz="1300" dirty="0">
                <a:latin typeface="Arial"/>
                <a:cs typeface="Arial"/>
              </a:rPr>
              <a:t> </a:t>
            </a:r>
          </a:p>
        </p:txBody>
      </p:sp>
      <p:pic>
        <p:nvPicPr>
          <p:cNvPr id="15" name="Picture 14">
            <a:extLst>
              <a:ext uri="{FF2B5EF4-FFF2-40B4-BE49-F238E27FC236}">
                <a16:creationId xmlns:a16="http://schemas.microsoft.com/office/drawing/2014/main" id="{50B964D0-01A4-0290-8C99-85AB9CC9433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4496" y="4556922"/>
            <a:ext cx="2055788" cy="1372321"/>
          </a:xfrm>
          <a:prstGeom prst="rect">
            <a:avLst/>
          </a:prstGeom>
        </p:spPr>
      </p:pic>
      <p:pic>
        <p:nvPicPr>
          <p:cNvPr id="16" name="Picture 15">
            <a:extLst>
              <a:ext uri="{FF2B5EF4-FFF2-40B4-BE49-F238E27FC236}">
                <a16:creationId xmlns:a16="http://schemas.microsoft.com/office/drawing/2014/main" id="{E2B3DF01-680F-F458-CAEF-08DFC32518B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40676" y="3077977"/>
            <a:ext cx="1329660" cy="1327968"/>
          </a:xfrm>
          <a:prstGeom prst="rect">
            <a:avLst/>
          </a:prstGeom>
        </p:spPr>
      </p:pic>
      <p:pic>
        <p:nvPicPr>
          <p:cNvPr id="17" name="Picture 16" descr="A group of clocks stacked together&#10;&#10;AI-generated content may be incorrect.">
            <a:extLst>
              <a:ext uri="{FF2B5EF4-FFF2-40B4-BE49-F238E27FC236}">
                <a16:creationId xmlns:a16="http://schemas.microsoft.com/office/drawing/2014/main" id="{073C441B-66EA-37DA-DD34-926704C14FDB}"/>
              </a:ext>
            </a:extLst>
          </p:cNvPr>
          <p:cNvPicPr>
            <a:picLocks noChangeAspect="1"/>
          </p:cNvPicPr>
          <p:nvPr/>
        </p:nvPicPr>
        <p:blipFill>
          <a:blip r:embed="rId7"/>
          <a:srcRect l="-6177" r="22398" b="8152"/>
          <a:stretch>
            <a:fillRect/>
          </a:stretch>
        </p:blipFill>
        <p:spPr>
          <a:xfrm>
            <a:off x="5375205" y="1908213"/>
            <a:ext cx="1362135" cy="992894"/>
          </a:xfrm>
          <a:prstGeom prst="rect">
            <a:avLst/>
          </a:prstGeom>
        </p:spPr>
      </p:pic>
      <p:pic>
        <p:nvPicPr>
          <p:cNvPr id="18" name="Picture 17" descr="A person in a red dress and red and white polka dots&#10;&#10;AI-generated content may be incorrect.">
            <a:extLst>
              <a:ext uri="{FF2B5EF4-FFF2-40B4-BE49-F238E27FC236}">
                <a16:creationId xmlns:a16="http://schemas.microsoft.com/office/drawing/2014/main" id="{74635D64-141D-EA30-CFC0-75765EC3803E}"/>
              </a:ext>
            </a:extLst>
          </p:cNvPr>
          <p:cNvPicPr>
            <a:picLocks noChangeAspect="1"/>
          </p:cNvPicPr>
          <p:nvPr/>
        </p:nvPicPr>
        <p:blipFill>
          <a:blip r:embed="rId8"/>
          <a:srcRect l="923" t="17334" r="-389"/>
          <a:stretch>
            <a:fillRect/>
          </a:stretch>
        </p:blipFill>
        <p:spPr>
          <a:xfrm>
            <a:off x="130540" y="1838321"/>
            <a:ext cx="1335856" cy="1015742"/>
          </a:xfrm>
          <a:prstGeom prst="rect">
            <a:avLst/>
          </a:prstGeom>
        </p:spPr>
      </p:pic>
      <p:pic>
        <p:nvPicPr>
          <p:cNvPr id="13" name="Picture 12">
            <a:extLst>
              <a:ext uri="{FF2B5EF4-FFF2-40B4-BE49-F238E27FC236}">
                <a16:creationId xmlns:a16="http://schemas.microsoft.com/office/drawing/2014/main" id="{84A321E5-06ED-9CF3-6D99-9B72A9C97E4C}"/>
              </a:ext>
            </a:extLst>
          </p:cNvPr>
          <p:cNvPicPr>
            <a:picLocks noChangeAspect="1"/>
          </p:cNvPicPr>
          <p:nvPr/>
        </p:nvPicPr>
        <p:blipFill>
          <a:blip r:embed="rId9"/>
          <a:stretch>
            <a:fillRect/>
          </a:stretch>
        </p:blipFill>
        <p:spPr>
          <a:xfrm>
            <a:off x="307975" y="4966282"/>
            <a:ext cx="1779430" cy="553600"/>
          </a:xfrm>
          <a:prstGeom prst="rect">
            <a:avLst/>
          </a:prstGeom>
        </p:spPr>
      </p:pic>
      <p:pic>
        <p:nvPicPr>
          <p:cNvPr id="19" name="Picture 18">
            <a:extLst>
              <a:ext uri="{FF2B5EF4-FFF2-40B4-BE49-F238E27FC236}">
                <a16:creationId xmlns:a16="http://schemas.microsoft.com/office/drawing/2014/main" id="{4205814E-61B2-D517-CE4C-09599DEFA0D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80235" y="8576033"/>
            <a:ext cx="1565970" cy="516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Rectangle 20">
            <a:extLst>
              <a:ext uri="{FF2B5EF4-FFF2-40B4-BE49-F238E27FC236}">
                <a16:creationId xmlns:a16="http://schemas.microsoft.com/office/drawing/2014/main" id="{8BAB6D04-B6F2-4E7B-F2D2-98AB8C29181A}"/>
              </a:ext>
            </a:extLst>
          </p:cNvPr>
          <p:cNvSpPr/>
          <p:nvPr/>
        </p:nvSpPr>
        <p:spPr>
          <a:xfrm>
            <a:off x="89547" y="8568153"/>
            <a:ext cx="6689378" cy="492443"/>
          </a:xfrm>
          <a:prstGeom prst="rect">
            <a:avLst/>
          </a:prstGeom>
          <a:solidFill>
            <a:schemeClr val="bg1"/>
          </a:solidFill>
          <a:ln w="76200">
            <a:solidFill>
              <a:srgbClr val="A5BC79"/>
            </a:solidFill>
          </a:ln>
        </p:spPr>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auto">
              <a:spcBef>
                <a:spcPts val="0"/>
              </a:spcBef>
              <a:spcAft>
                <a:spcPts val="0"/>
              </a:spcAft>
              <a:defRPr/>
            </a:pPr>
            <a:r>
              <a:rPr lang="en-GB" sz="1300" b="1">
                <a:latin typeface="Arial" panose="020B0604020202020204" pitchFamily="34" charset="0"/>
                <a:cs typeface="+mn-cs"/>
              </a:rPr>
              <a:t>www.millhillnursery.org.uk</a:t>
            </a:r>
          </a:p>
          <a:p>
            <a:pPr fontAlgn="auto">
              <a:spcBef>
                <a:spcPts val="0"/>
              </a:spcBef>
              <a:spcAft>
                <a:spcPts val="0"/>
              </a:spcAft>
              <a:defRPr/>
            </a:pPr>
            <a:r>
              <a:rPr lang="en-GB" sz="1300" b="1">
                <a:latin typeface="Arial" panose="020B0604020202020204" pitchFamily="34" charset="0"/>
                <a:cs typeface="+mn-cs"/>
              </a:rPr>
              <a:t>Head Teacher: Sarah Dixon-Jones</a:t>
            </a:r>
          </a:p>
        </p:txBody>
      </p:sp>
      <p:pic>
        <p:nvPicPr>
          <p:cNvPr id="22" name="Picture 21" descr="Icon&#10;&#10;Description automatically generated">
            <a:extLst>
              <a:ext uri="{FF2B5EF4-FFF2-40B4-BE49-F238E27FC236}">
                <a16:creationId xmlns:a16="http://schemas.microsoft.com/office/drawing/2014/main" id="{B4BAC5D2-82CD-3812-769B-B08920AB8D11}"/>
              </a:ext>
            </a:extLst>
          </p:cNvPr>
          <p:cNvPicPr>
            <a:picLocks noChangeAspect="1"/>
          </p:cNvPicPr>
          <p:nvPr/>
        </p:nvPicPr>
        <p:blipFill>
          <a:blip r:embed="rId11"/>
          <a:stretch>
            <a:fillRect/>
          </a:stretch>
        </p:blipFill>
        <p:spPr>
          <a:xfrm>
            <a:off x="5875225" y="8402889"/>
            <a:ext cx="844766" cy="822969"/>
          </a:xfrm>
          <a:prstGeom prst="rect">
            <a:avLst/>
          </a:prstGeom>
        </p:spPr>
      </p:pic>
      <p:pic>
        <p:nvPicPr>
          <p:cNvPr id="27" name="Picture 26" descr="Inclusion Quality Mark | IQM Inclusive School Award">
            <a:extLst>
              <a:ext uri="{FF2B5EF4-FFF2-40B4-BE49-F238E27FC236}">
                <a16:creationId xmlns:a16="http://schemas.microsoft.com/office/drawing/2014/main" id="{EB1BFD0A-32F8-6BF0-B730-BD44C6D796DF}"/>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070028" y="8621362"/>
            <a:ext cx="386022" cy="386022"/>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a:extLst>
              <a:ext uri="{FF2B5EF4-FFF2-40B4-BE49-F238E27FC236}">
                <a16:creationId xmlns:a16="http://schemas.microsoft.com/office/drawing/2014/main" id="{1666E412-E9BC-8ECE-5B9B-570BAE89BA5B}"/>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509023" y="8613011"/>
            <a:ext cx="386023" cy="390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 name="Rectangle 29">
            <a:extLst>
              <a:ext uri="{FF2B5EF4-FFF2-40B4-BE49-F238E27FC236}">
                <a16:creationId xmlns:a16="http://schemas.microsoft.com/office/drawing/2014/main" id="{9B24186E-2E83-9B89-994D-0F43E9CDF357}"/>
              </a:ext>
            </a:extLst>
          </p:cNvPr>
          <p:cNvSpPr/>
          <p:nvPr/>
        </p:nvSpPr>
        <p:spPr>
          <a:xfrm>
            <a:off x="0" y="7827563"/>
            <a:ext cx="6840880" cy="692497"/>
          </a:xfrm>
          <a:prstGeom prst="rect">
            <a:avLst/>
          </a:prstGeom>
        </p:spPr>
        <p:txBody>
          <a:bodyPr wrap="square" lIns="91440" tIns="45720" rIns="91440" bIns="45720" anchor="t">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Bef>
                <a:spcPts val="0"/>
              </a:spcBef>
              <a:spcAft>
                <a:spcPts val="0"/>
              </a:spcAft>
              <a:buClr>
                <a:schemeClr val="tx1"/>
              </a:buClr>
              <a:buSzPct val="72000"/>
              <a:defRPr/>
            </a:pPr>
            <a:r>
              <a:rPr lang="en-GB" sz="1300" b="1">
                <a:latin typeface="+mn-lt"/>
                <a:cs typeface="Arial"/>
              </a:rPr>
              <a:t>Nursery closes at the end of the day on Wednesday 23rd July. </a:t>
            </a:r>
            <a:r>
              <a:rPr lang="en-GB" sz="1300">
                <a:latin typeface="+mn-lt"/>
                <a:cs typeface="Arial"/>
              </a:rPr>
              <a:t>From Thursday 23rd July, nursery will be open only to those who attend all year around. </a:t>
            </a:r>
            <a:endParaRPr lang="en-GB" sz="1300">
              <a:solidFill>
                <a:srgbClr val="000000"/>
              </a:solidFill>
              <a:latin typeface="+mn-lt"/>
              <a:cs typeface="Arial"/>
            </a:endParaRPr>
          </a:p>
          <a:p>
            <a:pPr algn="ctr">
              <a:spcBef>
                <a:spcPts val="0"/>
              </a:spcBef>
              <a:spcAft>
                <a:spcPts val="0"/>
              </a:spcAft>
              <a:defRPr/>
            </a:pPr>
            <a:r>
              <a:rPr lang="en-GB" sz="1300">
                <a:solidFill>
                  <a:srgbClr val="000000"/>
                </a:solidFill>
                <a:latin typeface="+mn-lt"/>
                <a:cs typeface="Arial"/>
              </a:rPr>
              <a:t>Our returning children will come back to nursery on Thursday 4th September. </a:t>
            </a:r>
            <a:endParaRPr lang="en-GB" sz="1300">
              <a:latin typeface="+mn-lt"/>
              <a:cs typeface="Arial" panose="020B0604020202020204" pitchFamily="34" charset="0"/>
            </a:endParaRPr>
          </a:p>
        </p:txBody>
      </p:sp>
      <p:pic>
        <p:nvPicPr>
          <p:cNvPr id="31" name="Picture 30">
            <a:extLst>
              <a:ext uri="{FF2B5EF4-FFF2-40B4-BE49-F238E27FC236}">
                <a16:creationId xmlns:a16="http://schemas.microsoft.com/office/drawing/2014/main" id="{B646E634-B0F0-996D-5924-37D14DB336E8}"/>
              </a:ext>
            </a:extLst>
          </p:cNvPr>
          <p:cNvPicPr>
            <a:picLocks noChangeAspect="1" noChangeArrowheads="1"/>
          </p:cNvPicPr>
          <p:nvPr/>
        </p:nvPicPr>
        <p:blipFill>
          <a:blip r:embed="rId2">
            <a:duotone>
              <a:prstClr val="black"/>
              <a:schemeClr val="accent3">
                <a:tint val="45000"/>
                <a:satMod val="400000"/>
              </a:schemeClr>
            </a:duotone>
          </a:blip>
          <a:srcRect/>
          <a:stretch>
            <a:fillRect/>
          </a:stretch>
        </p:blipFill>
        <p:spPr bwMode="auto">
          <a:xfrm>
            <a:off x="0" y="7473822"/>
            <a:ext cx="6858000" cy="365537"/>
          </a:xfrm>
          <a:prstGeom prst="rect">
            <a:avLst/>
          </a:prstGeom>
          <a:noFill/>
          <a:ln w="9525">
            <a:noFill/>
            <a:miter lim="800000"/>
            <a:headEnd/>
            <a:tailEnd/>
          </a:ln>
        </p:spPr>
      </p:pic>
      <p:sp>
        <p:nvSpPr>
          <p:cNvPr id="32" name="Rectangle 31">
            <a:extLst>
              <a:ext uri="{FF2B5EF4-FFF2-40B4-BE49-F238E27FC236}">
                <a16:creationId xmlns:a16="http://schemas.microsoft.com/office/drawing/2014/main" id="{051D82B3-F811-7698-BAA5-2C629764D25D}"/>
              </a:ext>
            </a:extLst>
          </p:cNvPr>
          <p:cNvSpPr>
            <a:spLocks noChangeArrowheads="1"/>
          </p:cNvSpPr>
          <p:nvPr/>
        </p:nvSpPr>
        <p:spPr bwMode="auto">
          <a:xfrm>
            <a:off x="2390894" y="7497884"/>
            <a:ext cx="2076209" cy="338554"/>
          </a:xfrm>
          <a:prstGeom prst="rect">
            <a:avLst/>
          </a:prstGeom>
          <a:noFill/>
          <a:ln w="9525">
            <a:noFill/>
            <a:miter lim="800000"/>
            <a:headEnd/>
            <a:tailEnd/>
          </a:ln>
        </p:spPr>
        <p:txBody>
          <a:bodyPr wrap="none" lIns="91440" tIns="45720" rIns="91440" bIns="45720" anchor="t">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sz="1600" b="1">
                <a:solidFill>
                  <a:schemeClr val="bg1"/>
                </a:solidFill>
                <a:latin typeface="Century Gothic"/>
                <a:cs typeface="Arial"/>
              </a:rPr>
              <a:t>SCHOOL HOLIDAYS</a:t>
            </a:r>
            <a:endParaRPr lang="en-GB" sz="1600">
              <a:solidFill>
                <a:schemeClr val="bg1"/>
              </a:solidFill>
              <a:latin typeface="Century Gothic"/>
              <a:cs typeface="Arial"/>
            </a:endParaRPr>
          </a:p>
        </p:txBody>
      </p:sp>
      <p:sp>
        <p:nvSpPr>
          <p:cNvPr id="10" name="Rectangle 9">
            <a:extLst>
              <a:ext uri="{FF2B5EF4-FFF2-40B4-BE49-F238E27FC236}">
                <a16:creationId xmlns:a16="http://schemas.microsoft.com/office/drawing/2014/main" id="{1058C2DC-4C9E-7B38-57A0-F2AC0D1C0806}"/>
              </a:ext>
            </a:extLst>
          </p:cNvPr>
          <p:cNvSpPr/>
          <p:nvPr/>
        </p:nvSpPr>
        <p:spPr>
          <a:xfrm>
            <a:off x="0" y="5536574"/>
            <a:ext cx="4308967" cy="2077492"/>
          </a:xfrm>
          <a:prstGeom prst="rect">
            <a:avLst/>
          </a:prstGeom>
          <a:noFill/>
          <a:ln>
            <a:noFill/>
          </a:ln>
        </p:spPr>
        <p:txBody>
          <a:bodyPr wrap="square" lIns="91440" tIns="45720" rIns="91440" bIns="45720" anchor="t">
            <a:spAutoFit/>
          </a:bodyPr>
          <a:lstStyle/>
          <a:p>
            <a:pPr algn="ctr"/>
            <a:endParaRPr lang="en-GB" sz="1300" b="1" i="1" dirty="0">
              <a:latin typeface="Calibri"/>
              <a:ea typeface="Calibri"/>
              <a:cs typeface="Arial"/>
            </a:endParaRPr>
          </a:p>
          <a:p>
            <a:pPr algn="ctr"/>
            <a:endParaRPr lang="en-GB" sz="1300" b="1" i="1" dirty="0">
              <a:latin typeface="Calibri"/>
              <a:ea typeface="Calibri"/>
              <a:cs typeface="Arial"/>
            </a:endParaRPr>
          </a:p>
          <a:p>
            <a:pPr algn="ctr"/>
            <a:r>
              <a:rPr lang="en-GB" sz="1300" b="1" u="sng" dirty="0">
                <a:latin typeface="Calibri"/>
                <a:ea typeface="Calibri"/>
                <a:cs typeface="Arial"/>
              </a:rPr>
              <a:t>Sunderland Museum and Winter Gardens Exhibition </a:t>
            </a:r>
            <a:endParaRPr lang="en-US" sz="1300" b="1" u="sng" dirty="0">
              <a:latin typeface="Calibri"/>
              <a:ea typeface="Calibri"/>
              <a:cs typeface="Arial"/>
            </a:endParaRPr>
          </a:p>
          <a:p>
            <a:pPr algn="ctr"/>
            <a:r>
              <a:rPr lang="en-GB" sz="1300" dirty="0">
                <a:latin typeface="Calibri"/>
                <a:ea typeface="Calibri"/>
                <a:cs typeface="Arial"/>
              </a:rPr>
              <a:t>We would like to invite you to the opening celebration of our very own art exhibition, ‘</a:t>
            </a:r>
            <a:r>
              <a:rPr lang="en-GB" sz="1300" i="1" dirty="0">
                <a:latin typeface="Calibri"/>
                <a:ea typeface="Calibri"/>
                <a:cs typeface="Arial"/>
              </a:rPr>
              <a:t>The Power of the dot</a:t>
            </a:r>
            <a:r>
              <a:rPr lang="en-GB" sz="1300" dirty="0">
                <a:latin typeface="Calibri"/>
                <a:ea typeface="Calibri"/>
                <a:cs typeface="Arial"/>
              </a:rPr>
              <a:t>’. The provisional date we have been given for this event is </a:t>
            </a:r>
            <a:r>
              <a:rPr lang="en-GB" sz="1300" b="1" u="sng" dirty="0">
                <a:latin typeface="Calibri"/>
                <a:ea typeface="Calibri"/>
                <a:cs typeface="Arial"/>
              </a:rPr>
              <a:t>Wednesday 18</a:t>
            </a:r>
            <a:r>
              <a:rPr lang="en-GB" sz="1300" b="1" u="sng" baseline="30000" dirty="0">
                <a:latin typeface="Calibri"/>
                <a:ea typeface="Calibri"/>
                <a:cs typeface="Arial"/>
              </a:rPr>
              <a:t>th</a:t>
            </a:r>
            <a:r>
              <a:rPr lang="en-GB" sz="1300" b="1" u="sng" dirty="0">
                <a:latin typeface="Calibri"/>
                <a:ea typeface="Calibri"/>
                <a:cs typeface="Arial"/>
              </a:rPr>
              <a:t> June</a:t>
            </a:r>
            <a:r>
              <a:rPr lang="en-GB" sz="1300" dirty="0">
                <a:latin typeface="Calibri"/>
                <a:ea typeface="Calibri"/>
                <a:cs typeface="Arial"/>
              </a:rPr>
              <a:t>. Families are welcome to join us at the museum between 4.30-6.30. More details will follow soon with confirmed date, time slots and organisation. </a:t>
            </a:r>
          </a:p>
          <a:p>
            <a:pPr algn="ctr"/>
            <a:endParaRPr lang="en-GB" sz="1200" b="1" dirty="0">
              <a:solidFill>
                <a:srgbClr val="000000"/>
              </a:solidFill>
              <a:highlight>
                <a:srgbClr val="FFFF00"/>
              </a:highlight>
              <a:latin typeface="Century Gothic" panose="020B0502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AutoShape 2" descr="Image result for living eggs"/>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en-GB">
              <a:latin typeface="Calibri" pitchFamily="34" charset="0"/>
            </a:endParaRPr>
          </a:p>
        </p:txBody>
      </p:sp>
      <p:pic>
        <p:nvPicPr>
          <p:cNvPr id="13322" name="Picture 2"/>
          <p:cNvPicPr>
            <a:picLocks noChangeAspect="1" noChangeArrowheads="1"/>
          </p:cNvPicPr>
          <p:nvPr/>
        </p:nvPicPr>
        <p:blipFill>
          <a:blip r:embed="rId2">
            <a:duotone>
              <a:prstClr val="black"/>
              <a:schemeClr val="accent3">
                <a:tint val="45000"/>
                <a:satMod val="400000"/>
              </a:schemeClr>
            </a:duotone>
          </a:blip>
          <a:srcRect/>
          <a:stretch>
            <a:fillRect/>
          </a:stretch>
        </p:blipFill>
        <p:spPr bwMode="auto">
          <a:xfrm>
            <a:off x="7741" y="623171"/>
            <a:ext cx="6860964" cy="471142"/>
          </a:xfrm>
          <a:prstGeom prst="rect">
            <a:avLst/>
          </a:prstGeom>
          <a:noFill/>
          <a:ln w="9525">
            <a:noFill/>
            <a:miter lim="800000"/>
            <a:headEnd/>
            <a:tailEnd/>
          </a:ln>
        </p:spPr>
      </p:pic>
      <p:sp>
        <p:nvSpPr>
          <p:cNvPr id="13323" name="Text Box 13"/>
          <p:cNvSpPr txBox="1">
            <a:spLocks noChangeArrowheads="1"/>
          </p:cNvSpPr>
          <p:nvPr/>
        </p:nvSpPr>
        <p:spPr bwMode="auto">
          <a:xfrm>
            <a:off x="89547" y="689922"/>
            <a:ext cx="6760712" cy="430887"/>
          </a:xfrm>
          <a:prstGeom prst="rect">
            <a:avLst/>
          </a:prstGeom>
          <a:noFill/>
          <a:ln w="9525">
            <a:noFill/>
            <a:miter lim="800000"/>
            <a:headEnd/>
            <a:tailEnd/>
          </a:ln>
        </p:spPr>
        <p:txBody>
          <a:bodyPr wrap="square" lIns="91440" tIns="45720" rIns="91440" bIns="45720" anchor="t">
            <a:spAutoFit/>
          </a:bodyPr>
          <a:lstStyle/>
          <a:p>
            <a:pPr algn="ctr">
              <a:spcBef>
                <a:spcPct val="50000"/>
              </a:spcBef>
            </a:pPr>
            <a:r>
              <a:rPr lang="en-GB" altLang="en-US" sz="2200" b="1">
                <a:solidFill>
                  <a:schemeClr val="bg1"/>
                </a:solidFill>
                <a:latin typeface="Arial"/>
                <a:cs typeface="Arial"/>
              </a:rPr>
              <a:t>Newsletter - Summer 2025</a:t>
            </a:r>
            <a:endParaRPr lang="en-US" altLang="en-US" sz="2200" b="1">
              <a:solidFill>
                <a:schemeClr val="bg1"/>
              </a:solidFill>
              <a:latin typeface="Arial"/>
              <a:cs typeface="Arial"/>
            </a:endParaRPr>
          </a:p>
        </p:txBody>
      </p:sp>
      <p:sp>
        <p:nvSpPr>
          <p:cNvPr id="13332" name="AutoShape 6" descr="Image result for macmillan coffee morning 2019"/>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endParaRPr lang="en-GB">
              <a:latin typeface="Calibri" pitchFamily="34" charset="0"/>
            </a:endParaRPr>
          </a:p>
        </p:txBody>
      </p:sp>
      <p:sp>
        <p:nvSpPr>
          <p:cNvPr id="13333" name="AutoShape 8" descr="Image result for macmillan coffee morning 2019"/>
          <p:cNvSpPr>
            <a:spLocks noChangeAspect="1" noChangeArrowheads="1"/>
          </p:cNvSpPr>
          <p:nvPr/>
        </p:nvSpPr>
        <p:spPr bwMode="auto">
          <a:xfrm>
            <a:off x="457672" y="-199078"/>
            <a:ext cx="304800" cy="304800"/>
          </a:xfrm>
          <a:prstGeom prst="rect">
            <a:avLst/>
          </a:prstGeom>
          <a:noFill/>
          <a:ln w="9525">
            <a:noFill/>
            <a:miter lim="800000"/>
            <a:headEnd/>
            <a:tailEnd/>
          </a:ln>
        </p:spPr>
        <p:txBody>
          <a:bodyPr/>
          <a:lstStyle/>
          <a:p>
            <a:endParaRPr lang="en-GB">
              <a:latin typeface="Calibri" pitchFamily="34" charset="0"/>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42894" y="35497"/>
            <a:ext cx="501930" cy="5646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Rectangle 25"/>
          <p:cNvSpPr>
            <a:spLocks noChangeArrowheads="1"/>
          </p:cNvSpPr>
          <p:nvPr/>
        </p:nvSpPr>
        <p:spPr bwMode="auto">
          <a:xfrm>
            <a:off x="1844824" y="81633"/>
            <a:ext cx="3816374" cy="461665"/>
          </a:xfrm>
          <a:prstGeom prst="rect">
            <a:avLst/>
          </a:prstGeom>
          <a:noFill/>
          <a:ln w="9525">
            <a:noFill/>
            <a:miter lim="800000"/>
            <a:headEnd/>
            <a:tailEnd/>
          </a:ln>
        </p:spPr>
        <p:txBody>
          <a:bodyPr wrap="square" anchor="ctr">
            <a:spAutoFit/>
          </a:bodyPr>
          <a:lstStyle/>
          <a:p>
            <a:pPr eaLnBrk="0" hangingPunct="0"/>
            <a:r>
              <a:rPr lang="en-GB" sz="2400" b="1">
                <a:solidFill>
                  <a:schemeClr val="accent3">
                    <a:lumMod val="60000"/>
                    <a:lumOff val="40000"/>
                  </a:schemeClr>
                </a:solidFill>
                <a:ea typeface="Calibri" pitchFamily="34" charset="0"/>
                <a:cs typeface="Maiandra GD" pitchFamily="34" charset="0"/>
              </a:rPr>
              <a:t>Mill Hill Nursery School</a:t>
            </a:r>
            <a:r>
              <a:rPr lang="en-GB" sz="2400">
                <a:solidFill>
                  <a:schemeClr val="accent3">
                    <a:lumMod val="60000"/>
                    <a:lumOff val="40000"/>
                  </a:schemeClr>
                </a:solidFill>
                <a:ea typeface="Calibri" pitchFamily="34" charset="0"/>
                <a:cs typeface="Times New Roman" pitchFamily="18" charset="0"/>
              </a:rPr>
              <a:t> </a:t>
            </a:r>
            <a:endParaRPr lang="en-GB" sz="2400">
              <a:solidFill>
                <a:schemeClr val="accent3">
                  <a:lumMod val="60000"/>
                  <a:lumOff val="40000"/>
                </a:schemeClr>
              </a:solidFill>
              <a:latin typeface="Times New Roman" pitchFamily="18" charset="0"/>
              <a:ea typeface="Calibri" pitchFamily="34" charset="0"/>
              <a:cs typeface="Times New Roman" pitchFamily="18" charset="0"/>
            </a:endParaRPr>
          </a:p>
        </p:txBody>
      </p:sp>
      <p:sp>
        <p:nvSpPr>
          <p:cNvPr id="14" name="Rectangle 13">
            <a:extLst>
              <a:ext uri="{FF2B5EF4-FFF2-40B4-BE49-F238E27FC236}">
                <a16:creationId xmlns:a16="http://schemas.microsoft.com/office/drawing/2014/main" id="{F7BC9D25-F834-039B-0D1C-AB2C06745F87}"/>
              </a:ext>
            </a:extLst>
          </p:cNvPr>
          <p:cNvSpPr/>
          <p:nvPr/>
        </p:nvSpPr>
        <p:spPr>
          <a:xfrm>
            <a:off x="23109" y="4186280"/>
            <a:ext cx="5485914" cy="1692771"/>
          </a:xfrm>
          <a:prstGeom prst="rect">
            <a:avLst/>
          </a:prstGeom>
          <a:noFill/>
          <a:ln>
            <a:noFill/>
          </a:ln>
        </p:spPr>
        <p:txBody>
          <a:bodyPr wrap="square" lIns="91440" tIns="45720" rIns="91440" bIns="45720" anchor="t">
            <a:spAutoFit/>
          </a:bodyPr>
          <a:lstStyle/>
          <a:p>
            <a:pPr algn="ctr"/>
            <a:r>
              <a:rPr lang="en-GB" sz="1400" b="1" u="sng">
                <a:latin typeface="Calibri"/>
                <a:ea typeface="Calibri"/>
                <a:cs typeface="Arial"/>
              </a:rPr>
              <a:t>Wellbeing Wednesday – Aspirations Day</a:t>
            </a:r>
            <a:endParaRPr lang="en-US" sz="1400" b="1" u="sng">
              <a:latin typeface="Calibri"/>
              <a:ea typeface="Calibri"/>
              <a:cs typeface="Arial"/>
            </a:endParaRPr>
          </a:p>
          <a:p>
            <a:pPr algn="ctr"/>
            <a:r>
              <a:rPr lang="en-GB" sz="1300" b="1" u="sng">
                <a:latin typeface="Calibri"/>
                <a:ea typeface="Calibri"/>
                <a:cs typeface="Arial"/>
              </a:rPr>
              <a:t>Wednesday 9th July </a:t>
            </a:r>
            <a:r>
              <a:rPr lang="en-GB" sz="1300">
                <a:latin typeface="Calibri"/>
                <a:ea typeface="Calibri"/>
                <a:cs typeface="Arial"/>
              </a:rPr>
              <a:t>is this term's Wellbeing Wednesday. This time, our theme is </a:t>
            </a:r>
            <a:r>
              <a:rPr lang="en-GB" sz="1300" b="1">
                <a:latin typeface="Calibri"/>
                <a:ea typeface="Calibri"/>
                <a:cs typeface="Arial"/>
              </a:rPr>
              <a:t>'Aspirations day'. </a:t>
            </a:r>
            <a:r>
              <a:rPr lang="en-GB" sz="1300">
                <a:latin typeface="Calibri"/>
                <a:ea typeface="Calibri"/>
                <a:cs typeface="Arial"/>
              </a:rPr>
              <a:t>We invite all children to come to nursery dressed in a costume, outfit or accessories that represents their aspirations for the future and show what they might like to be when they grow up. For example, this could be a doctor's jacket, hairdresser's belt, footballer's kit etc. Mill Hill Primary School Reception staff will also be visiting this day so you can share your aspirations with your new teachers.</a:t>
            </a:r>
            <a:endParaRPr lang="en-GB" sz="1300">
              <a:latin typeface="Calibri"/>
              <a:ea typeface="Calibri"/>
            </a:endParaRPr>
          </a:p>
        </p:txBody>
      </p:sp>
      <p:sp>
        <p:nvSpPr>
          <p:cNvPr id="19" name="TextBox 18">
            <a:extLst>
              <a:ext uri="{FF2B5EF4-FFF2-40B4-BE49-F238E27FC236}">
                <a16:creationId xmlns:a16="http://schemas.microsoft.com/office/drawing/2014/main" id="{D38700E7-D80C-9495-4E5A-2F10A58356B2}"/>
              </a:ext>
            </a:extLst>
          </p:cNvPr>
          <p:cNvSpPr txBox="1"/>
          <p:nvPr/>
        </p:nvSpPr>
        <p:spPr>
          <a:xfrm>
            <a:off x="29124" y="5887328"/>
            <a:ext cx="3552276" cy="1692771"/>
          </a:xfrm>
          <a:prstGeom prst="rect">
            <a:avLst/>
          </a:prstGeom>
          <a:solidFill>
            <a:srgbClr val="EBF1DE"/>
          </a:solidFill>
        </p:spPr>
        <p:txBody>
          <a:bodyPr wrap="square" lIns="91440" tIns="45720" rIns="91440" bIns="45720" rtlCol="0" anchor="t">
            <a:spAutoFit/>
          </a:bodyPr>
          <a:lstStyle/>
          <a:p>
            <a:pPr algn="ctr"/>
            <a:r>
              <a:rPr lang="en-US" sz="1300">
                <a:latin typeface="Calibri"/>
                <a:ea typeface="Calibri"/>
                <a:cs typeface="Arial"/>
              </a:rPr>
              <a:t>Our </a:t>
            </a:r>
            <a:r>
              <a:rPr lang="en-US" sz="1300" b="1" u="sng">
                <a:latin typeface="Calibri"/>
                <a:ea typeface="Calibri"/>
                <a:cs typeface="Arial"/>
              </a:rPr>
              <a:t>end of year parent meetings </a:t>
            </a:r>
            <a:r>
              <a:rPr lang="en-US" sz="1300">
                <a:latin typeface="Calibri"/>
                <a:ea typeface="Calibri"/>
                <a:cs typeface="Arial"/>
              </a:rPr>
              <a:t>will take place </a:t>
            </a:r>
            <a:r>
              <a:rPr lang="en-GB" sz="1300">
                <a:latin typeface="Calibri"/>
                <a:ea typeface="Calibri"/>
                <a:cs typeface="Arial"/>
              </a:rPr>
              <a:t>in</a:t>
            </a:r>
            <a:r>
              <a:rPr lang="en-US" sz="1300">
                <a:latin typeface="Calibri"/>
                <a:ea typeface="Calibri"/>
                <a:cs typeface="Arial"/>
              </a:rPr>
              <a:t> July. If you would like to chat about your child’s progress, a booking link will follow soon. </a:t>
            </a:r>
          </a:p>
          <a:p>
            <a:pPr algn="ctr"/>
            <a:r>
              <a:rPr lang="en-GB" sz="1300">
                <a:latin typeface="Calibri"/>
                <a:ea typeface="Calibri"/>
                <a:cs typeface="Arial"/>
              </a:rPr>
              <a:t>Jade’s group Monday 7</a:t>
            </a:r>
            <a:r>
              <a:rPr lang="en-GB" sz="1300" baseline="30000">
                <a:latin typeface="Calibri"/>
                <a:ea typeface="Calibri"/>
                <a:cs typeface="Arial"/>
              </a:rPr>
              <a:t>th</a:t>
            </a:r>
            <a:r>
              <a:rPr lang="en-GB" sz="1300">
                <a:latin typeface="Calibri"/>
                <a:ea typeface="Calibri"/>
                <a:cs typeface="Arial"/>
              </a:rPr>
              <a:t> July </a:t>
            </a:r>
          </a:p>
          <a:p>
            <a:pPr algn="ctr"/>
            <a:r>
              <a:rPr lang="en-GB" sz="1300">
                <a:latin typeface="Calibri"/>
                <a:ea typeface="Calibri"/>
                <a:cs typeface="Arial"/>
              </a:rPr>
              <a:t>Jenna’s group Wednesday 9</a:t>
            </a:r>
            <a:r>
              <a:rPr lang="en-GB" sz="1300" baseline="30000">
                <a:latin typeface="Calibri"/>
                <a:ea typeface="Calibri"/>
                <a:cs typeface="Arial"/>
              </a:rPr>
              <a:t>th</a:t>
            </a:r>
            <a:r>
              <a:rPr lang="en-GB" sz="1300">
                <a:latin typeface="Calibri"/>
                <a:ea typeface="Calibri"/>
                <a:cs typeface="Arial"/>
              </a:rPr>
              <a:t> July</a:t>
            </a:r>
          </a:p>
          <a:p>
            <a:pPr algn="ctr"/>
            <a:r>
              <a:rPr lang="en-GB" sz="1300">
                <a:latin typeface="Calibri"/>
                <a:ea typeface="Calibri"/>
                <a:cs typeface="Arial"/>
              </a:rPr>
              <a:t>Jamie &amp; Natalie’s Friday 11</a:t>
            </a:r>
            <a:r>
              <a:rPr lang="en-GB" sz="1300" baseline="30000">
                <a:latin typeface="Calibri"/>
                <a:ea typeface="Calibri"/>
                <a:cs typeface="Arial"/>
              </a:rPr>
              <a:t>th</a:t>
            </a:r>
            <a:r>
              <a:rPr lang="en-GB" sz="1300">
                <a:latin typeface="Calibri"/>
                <a:ea typeface="Calibri"/>
                <a:cs typeface="Arial"/>
              </a:rPr>
              <a:t> July</a:t>
            </a:r>
          </a:p>
          <a:p>
            <a:pPr algn="ctr"/>
            <a:r>
              <a:rPr lang="en-GB" sz="1300">
                <a:latin typeface="Calibri"/>
                <a:ea typeface="Calibri"/>
                <a:cs typeface="Arial"/>
              </a:rPr>
              <a:t>Sarah’s group Monday 14th July</a:t>
            </a:r>
          </a:p>
          <a:p>
            <a:pPr algn="ctr"/>
            <a:r>
              <a:rPr lang="en-GB" sz="1300">
                <a:latin typeface="Calibri"/>
                <a:ea typeface="Calibri"/>
                <a:cs typeface="Arial"/>
              </a:rPr>
              <a:t>Michelle’s group Wednesday 16</a:t>
            </a:r>
            <a:r>
              <a:rPr lang="en-GB" sz="1300" baseline="30000">
                <a:latin typeface="Calibri"/>
                <a:ea typeface="Calibri"/>
                <a:cs typeface="Arial"/>
              </a:rPr>
              <a:t>th</a:t>
            </a:r>
            <a:r>
              <a:rPr lang="en-GB" sz="1300">
                <a:latin typeface="Calibri"/>
                <a:ea typeface="Calibri"/>
                <a:cs typeface="Arial"/>
              </a:rPr>
              <a:t> July </a:t>
            </a:r>
          </a:p>
        </p:txBody>
      </p:sp>
      <p:pic>
        <p:nvPicPr>
          <p:cNvPr id="22" name="Picture 21">
            <a:extLst>
              <a:ext uri="{FF2B5EF4-FFF2-40B4-BE49-F238E27FC236}">
                <a16:creationId xmlns:a16="http://schemas.microsoft.com/office/drawing/2014/main" id="{63F458C9-FC32-F442-B9D2-CEB20A8E7AF0}"/>
              </a:ext>
            </a:extLst>
          </p:cNvPr>
          <p:cNvPicPr>
            <a:picLocks noChangeAspect="1"/>
          </p:cNvPicPr>
          <p:nvPr/>
        </p:nvPicPr>
        <p:blipFill>
          <a:blip r:embed="rId4"/>
          <a:stretch>
            <a:fillRect/>
          </a:stretch>
        </p:blipFill>
        <p:spPr>
          <a:xfrm>
            <a:off x="3764831" y="6310693"/>
            <a:ext cx="2781374" cy="899084"/>
          </a:xfrm>
          <a:prstGeom prst="rect">
            <a:avLst/>
          </a:prstGeom>
        </p:spPr>
      </p:pic>
      <p:sp>
        <p:nvSpPr>
          <p:cNvPr id="28" name="AutoShape 8" descr="Rainbow flag - Wikipedia">
            <a:extLst>
              <a:ext uri="{FF2B5EF4-FFF2-40B4-BE49-F238E27FC236}">
                <a16:creationId xmlns:a16="http://schemas.microsoft.com/office/drawing/2014/main" id="{769A8440-73D6-44F9-CA78-57321906A162}"/>
              </a:ext>
            </a:extLst>
          </p:cNvPr>
          <p:cNvSpPr>
            <a:spLocks noChangeAspect="1" noChangeArrowheads="1"/>
          </p:cNvSpPr>
          <p:nvPr/>
        </p:nvSpPr>
        <p:spPr bwMode="auto">
          <a:xfrm>
            <a:off x="3429000" y="4572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 name="Rectangle 9">
            <a:extLst>
              <a:ext uri="{FF2B5EF4-FFF2-40B4-BE49-F238E27FC236}">
                <a16:creationId xmlns:a16="http://schemas.microsoft.com/office/drawing/2014/main" id="{57E9640D-2469-9FDE-662D-3CD8AC3784C2}"/>
              </a:ext>
            </a:extLst>
          </p:cNvPr>
          <p:cNvSpPr/>
          <p:nvPr/>
        </p:nvSpPr>
        <p:spPr>
          <a:xfrm>
            <a:off x="-28952" y="7561526"/>
            <a:ext cx="5242258" cy="907941"/>
          </a:xfrm>
          <a:prstGeom prst="rect">
            <a:avLst/>
          </a:prstGeom>
          <a:noFill/>
          <a:ln>
            <a:noFill/>
          </a:ln>
        </p:spPr>
        <p:txBody>
          <a:bodyPr wrap="square" lIns="91440" tIns="45720" rIns="91440" bIns="45720" anchor="t">
            <a:spAutoFit/>
          </a:bodyPr>
          <a:lstStyle/>
          <a:p>
            <a:pPr algn="ctr"/>
            <a:r>
              <a:rPr lang="en-GB" sz="1400" b="1" u="sng">
                <a:solidFill>
                  <a:srgbClr val="000000"/>
                </a:solidFill>
                <a:latin typeface="Calibri"/>
                <a:ea typeface="Calibri"/>
                <a:cs typeface="Arial"/>
              </a:rPr>
              <a:t>End of year celebration </a:t>
            </a:r>
          </a:p>
          <a:p>
            <a:pPr algn="ctr"/>
            <a:r>
              <a:rPr lang="en-GB" sz="1300">
                <a:solidFill>
                  <a:srgbClr val="000000"/>
                </a:solidFill>
                <a:latin typeface="Calibri"/>
                <a:ea typeface="Calibri"/>
                <a:cs typeface="Arial"/>
              </a:rPr>
              <a:t>Our end of year celebration will take place on </a:t>
            </a:r>
            <a:r>
              <a:rPr lang="en-GB" sz="1300" b="1" u="sng">
                <a:solidFill>
                  <a:srgbClr val="000000"/>
                </a:solidFill>
                <a:latin typeface="Calibri"/>
                <a:ea typeface="Calibri"/>
                <a:cs typeface="Arial"/>
              </a:rPr>
              <a:t>Friday 18</a:t>
            </a:r>
            <a:r>
              <a:rPr lang="en-GB" sz="1300" b="1" u="sng" baseline="30000">
                <a:solidFill>
                  <a:srgbClr val="000000"/>
                </a:solidFill>
                <a:latin typeface="Calibri"/>
                <a:ea typeface="Calibri"/>
                <a:cs typeface="Arial"/>
              </a:rPr>
              <a:t>th</a:t>
            </a:r>
            <a:r>
              <a:rPr lang="en-GB" sz="1300" b="1" u="sng">
                <a:solidFill>
                  <a:srgbClr val="000000"/>
                </a:solidFill>
                <a:latin typeface="Calibri"/>
                <a:ea typeface="Calibri"/>
                <a:cs typeface="Arial"/>
              </a:rPr>
              <a:t> July</a:t>
            </a:r>
            <a:r>
              <a:rPr lang="en-GB" sz="1300">
                <a:solidFill>
                  <a:srgbClr val="000000"/>
                </a:solidFill>
                <a:latin typeface="Calibri"/>
                <a:ea typeface="Calibri"/>
                <a:cs typeface="Arial"/>
              </a:rPr>
              <a:t>. From </a:t>
            </a:r>
            <a:r>
              <a:rPr lang="en-GB" sz="1300" err="1">
                <a:solidFill>
                  <a:srgbClr val="000000"/>
                </a:solidFill>
                <a:latin typeface="Calibri"/>
                <a:ea typeface="Calibri"/>
                <a:cs typeface="Arial"/>
              </a:rPr>
              <a:t>1.30pm</a:t>
            </a:r>
            <a:r>
              <a:rPr lang="en-GB" sz="1300">
                <a:solidFill>
                  <a:srgbClr val="000000"/>
                </a:solidFill>
                <a:latin typeface="Calibri"/>
                <a:ea typeface="Calibri"/>
                <a:cs typeface="Arial"/>
              </a:rPr>
              <a:t>. Join us in nursery for a garden party and a wonderful end of year celebration.  More details will follow soon.</a:t>
            </a:r>
            <a:endParaRPr lang="en-GB" sz="1300">
              <a:solidFill>
                <a:srgbClr val="000000"/>
              </a:solidFill>
              <a:latin typeface="Calibri"/>
              <a:ea typeface="Calibri"/>
            </a:endParaRPr>
          </a:p>
        </p:txBody>
      </p:sp>
      <p:pic>
        <p:nvPicPr>
          <p:cNvPr id="16" name="Picture 16">
            <a:extLst>
              <a:ext uri="{FF2B5EF4-FFF2-40B4-BE49-F238E27FC236}">
                <a16:creationId xmlns:a16="http://schemas.microsoft.com/office/drawing/2014/main" id="{8E51D415-F978-F24E-D64A-DB05AD5C91E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10570" y="4285644"/>
            <a:ext cx="1433197" cy="1907033"/>
          </a:xfrm>
          <a:prstGeom prst="rect">
            <a:avLst/>
          </a:prstGeom>
        </p:spPr>
      </p:pic>
      <p:sp>
        <p:nvSpPr>
          <p:cNvPr id="23" name="Rectangle 22">
            <a:extLst>
              <a:ext uri="{FF2B5EF4-FFF2-40B4-BE49-F238E27FC236}">
                <a16:creationId xmlns:a16="http://schemas.microsoft.com/office/drawing/2014/main" id="{7CBA0DEC-07B6-377B-9F34-9D396F36BE72}"/>
              </a:ext>
            </a:extLst>
          </p:cNvPr>
          <p:cNvSpPr/>
          <p:nvPr/>
        </p:nvSpPr>
        <p:spPr>
          <a:xfrm>
            <a:off x="7741" y="1094313"/>
            <a:ext cx="6861349" cy="3108543"/>
          </a:xfrm>
          <a:prstGeom prst="rect">
            <a:avLst/>
          </a:prstGeom>
          <a:solidFill>
            <a:schemeClr val="accent3">
              <a:lumMod val="20000"/>
              <a:lumOff val="80000"/>
            </a:schemeClr>
          </a:solidFill>
          <a:ln>
            <a:noFill/>
          </a:ln>
        </p:spPr>
        <p:txBody>
          <a:bodyPr wrap="square" lIns="91440" tIns="45720" rIns="91440" bIns="45720" anchor="t">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r>
              <a:rPr lang="en-GB" sz="1400" b="1" u="sng" dirty="0">
                <a:latin typeface="+mj-lt"/>
                <a:cs typeface="Arial"/>
              </a:rPr>
              <a:t>School transitions</a:t>
            </a:r>
            <a:endParaRPr lang="en-GB" sz="1400" b="1" u="sng" dirty="0">
              <a:latin typeface="+mj-lt"/>
              <a:ea typeface="Calibri"/>
              <a:cs typeface="Arial"/>
            </a:endParaRPr>
          </a:p>
          <a:p>
            <a:r>
              <a:rPr lang="en-GB" sz="1300" dirty="0">
                <a:latin typeface="+mj-lt"/>
                <a:cs typeface="Arial"/>
              </a:rPr>
              <a:t>Most of our children are ready to embark on the next chapter of their journeys: making the move to school. Children will be meeting their teachers and will have the opportunity to visit their new setting. Children will have the opportunity to visit Mill Hill Reception with nursery staff on the morning of </a:t>
            </a:r>
            <a:r>
              <a:rPr lang="en-GB" sz="1300" b="1" u="sng" dirty="0">
                <a:latin typeface="+mj-lt"/>
                <a:cs typeface="Arial"/>
              </a:rPr>
              <a:t>Wednesday 2nd July</a:t>
            </a:r>
            <a:r>
              <a:rPr lang="en-GB" sz="1300" u="sng" dirty="0">
                <a:latin typeface="+mj-lt"/>
                <a:cs typeface="Arial"/>
              </a:rPr>
              <a:t> </a:t>
            </a:r>
            <a:r>
              <a:rPr lang="en-GB" sz="1300" dirty="0">
                <a:latin typeface="+mj-lt"/>
                <a:cs typeface="Arial"/>
              </a:rPr>
              <a:t>and the afternoon of</a:t>
            </a:r>
            <a:r>
              <a:rPr lang="en-GB" sz="1300" b="1" dirty="0">
                <a:latin typeface="+mj-lt"/>
                <a:cs typeface="Arial"/>
              </a:rPr>
              <a:t> </a:t>
            </a:r>
            <a:r>
              <a:rPr lang="en-GB" sz="1300" b="1" u="sng" dirty="0">
                <a:latin typeface="+mj-lt"/>
                <a:cs typeface="Arial"/>
              </a:rPr>
              <a:t>Monday 7th July</a:t>
            </a:r>
            <a:r>
              <a:rPr lang="en-GB" sz="1300" b="1" dirty="0">
                <a:latin typeface="+mj-lt"/>
                <a:cs typeface="Arial"/>
              </a:rPr>
              <a:t>.</a:t>
            </a:r>
            <a:r>
              <a:rPr lang="en-GB" sz="1300" dirty="0">
                <a:latin typeface="+mj-lt"/>
                <a:cs typeface="Arial"/>
              </a:rPr>
              <a:t> If your child does not attend on these days or times, they are invited in for the morning session on the 2nd 9.00-11.45am and the afternoon session on the 7th 1.00-2.45pm. </a:t>
            </a:r>
          </a:p>
          <a:p>
            <a:r>
              <a:rPr lang="en-GB" sz="1300" dirty="0">
                <a:latin typeface="+mj-lt"/>
                <a:cs typeface="Arial"/>
              </a:rPr>
              <a:t>Please send a message via Seesaw if you would like your child to attend for the extra session.</a:t>
            </a:r>
            <a:r>
              <a:rPr lang="en-GB" sz="1300" dirty="0">
                <a:latin typeface="+mj-lt"/>
              </a:rPr>
              <a:t> </a:t>
            </a:r>
            <a:r>
              <a:rPr lang="en-GB" sz="1300" dirty="0">
                <a:solidFill>
                  <a:srgbClr val="000000"/>
                </a:solidFill>
                <a:latin typeface="+mj-lt"/>
                <a:cs typeface="Arial"/>
              </a:rPr>
              <a:t>Mill Hill Primary School will also have a </a:t>
            </a:r>
            <a:r>
              <a:rPr lang="en-GB" sz="1300" i="0" u="none" strike="noStrike" dirty="0">
                <a:solidFill>
                  <a:srgbClr val="000000"/>
                </a:solidFill>
                <a:effectLst/>
                <a:latin typeface="+mj-lt"/>
                <a:cs typeface="Arial"/>
              </a:rPr>
              <a:t>reception open evening</a:t>
            </a:r>
            <a:r>
              <a:rPr lang="en-GB" sz="1300" dirty="0">
                <a:solidFill>
                  <a:srgbClr val="000000"/>
                </a:solidFill>
                <a:latin typeface="+mj-lt"/>
                <a:cs typeface="Arial"/>
              </a:rPr>
              <a:t> (Parents only) on</a:t>
            </a:r>
            <a:r>
              <a:rPr lang="en-GB" sz="1300" b="1" dirty="0">
                <a:solidFill>
                  <a:srgbClr val="000000"/>
                </a:solidFill>
                <a:latin typeface="+mj-lt"/>
                <a:cs typeface="Arial"/>
              </a:rPr>
              <a:t> </a:t>
            </a:r>
            <a:r>
              <a:rPr lang="en-GB" sz="1300" b="1" u="sng" dirty="0">
                <a:solidFill>
                  <a:srgbClr val="000000"/>
                </a:solidFill>
                <a:latin typeface="+mj-lt"/>
                <a:cs typeface="Arial"/>
              </a:rPr>
              <a:t>Thursday 19</a:t>
            </a:r>
            <a:r>
              <a:rPr lang="en-GB" sz="1300" b="1" u="sng" baseline="30000" dirty="0">
                <a:solidFill>
                  <a:srgbClr val="000000"/>
                </a:solidFill>
                <a:latin typeface="+mj-lt"/>
                <a:cs typeface="Arial"/>
              </a:rPr>
              <a:t>th</a:t>
            </a:r>
            <a:r>
              <a:rPr lang="en-GB" sz="1300" b="1" u="sng" dirty="0">
                <a:solidFill>
                  <a:srgbClr val="000000"/>
                </a:solidFill>
                <a:latin typeface="+mj-lt"/>
                <a:cs typeface="Arial"/>
              </a:rPr>
              <a:t> June</a:t>
            </a:r>
            <a:r>
              <a:rPr lang="en-GB" sz="1300" b="1" dirty="0">
                <a:solidFill>
                  <a:srgbClr val="000000"/>
                </a:solidFill>
                <a:latin typeface="+mj-lt"/>
                <a:cs typeface="Arial"/>
              </a:rPr>
              <a:t>.</a:t>
            </a:r>
            <a:r>
              <a:rPr lang="en-GB" sz="1300" dirty="0">
                <a:solidFill>
                  <a:srgbClr val="000000"/>
                </a:solidFill>
                <a:latin typeface="+mj-lt"/>
                <a:cs typeface="Arial"/>
              </a:rPr>
              <a:t> Please contact school for more </a:t>
            </a:r>
            <a:r>
              <a:rPr lang="en-GB" sz="1300" i="0" u="none" strike="noStrike" dirty="0">
                <a:solidFill>
                  <a:srgbClr val="000000"/>
                </a:solidFill>
                <a:effectLst/>
                <a:latin typeface="+mj-lt"/>
                <a:cs typeface="Arial"/>
              </a:rPr>
              <a:t> details. </a:t>
            </a:r>
            <a:endParaRPr lang="en-GB" sz="1300" i="0" u="none" strike="noStrike" dirty="0">
              <a:solidFill>
                <a:srgbClr val="000000"/>
              </a:solidFill>
              <a:effectLst/>
              <a:latin typeface="+mj-lt"/>
              <a:ea typeface="Calibri"/>
              <a:cs typeface="Arial"/>
            </a:endParaRPr>
          </a:p>
          <a:p>
            <a:r>
              <a:rPr lang="en-GB" sz="1300" i="0" u="none" strike="noStrike" dirty="0">
                <a:solidFill>
                  <a:srgbClr val="000000"/>
                </a:solidFill>
                <a:effectLst/>
                <a:latin typeface="+mj-lt"/>
                <a:cs typeface="Arial"/>
              </a:rPr>
              <a:t>On </a:t>
            </a:r>
            <a:r>
              <a:rPr lang="en-GB" sz="1300" b="1" i="0" u="sng" strike="noStrike" dirty="0">
                <a:solidFill>
                  <a:srgbClr val="000000"/>
                </a:solidFill>
                <a:effectLst/>
                <a:latin typeface="+mj-lt"/>
                <a:cs typeface="Arial"/>
              </a:rPr>
              <a:t>Wednesday 9</a:t>
            </a:r>
            <a:r>
              <a:rPr lang="en-GB" sz="1300" b="1" i="0" u="sng" strike="noStrike" baseline="30000" dirty="0">
                <a:solidFill>
                  <a:srgbClr val="000000"/>
                </a:solidFill>
                <a:effectLst/>
                <a:latin typeface="+mj-lt"/>
                <a:cs typeface="Arial"/>
              </a:rPr>
              <a:t>th</a:t>
            </a:r>
            <a:r>
              <a:rPr lang="en-GB" sz="1300" b="1" i="0" u="sng" strike="noStrike" dirty="0">
                <a:solidFill>
                  <a:srgbClr val="000000"/>
                </a:solidFill>
                <a:effectLst/>
                <a:latin typeface="+mj-lt"/>
                <a:cs typeface="Arial"/>
              </a:rPr>
              <a:t> July</a:t>
            </a:r>
            <a:r>
              <a:rPr lang="en-GB" sz="1300" i="0" u="none" strike="noStrike" dirty="0">
                <a:solidFill>
                  <a:srgbClr val="000000"/>
                </a:solidFill>
                <a:effectLst/>
                <a:latin typeface="+mj-lt"/>
                <a:cs typeface="Arial"/>
              </a:rPr>
              <a:t>, Mill Hill Primary school staff will </a:t>
            </a:r>
            <a:r>
              <a:rPr lang="en-GB" sz="1300" dirty="0">
                <a:solidFill>
                  <a:srgbClr val="000000"/>
                </a:solidFill>
                <a:latin typeface="+mj-lt"/>
                <a:cs typeface="Arial"/>
              </a:rPr>
              <a:t>come over to nursery to read a story to the children, your child can also attend on this day if they are not in, please confirm attendance and times via seesaw.  If your child</a:t>
            </a:r>
            <a:r>
              <a:rPr lang="en-GB" sz="1300" i="0" u="none" strike="noStrike" dirty="0">
                <a:solidFill>
                  <a:srgbClr val="000000"/>
                </a:solidFill>
                <a:effectLst/>
                <a:latin typeface="+mj-lt"/>
                <a:cs typeface="Arial"/>
              </a:rPr>
              <a:t> </a:t>
            </a:r>
            <a:r>
              <a:rPr lang="en-GB" sz="1300" dirty="0">
                <a:solidFill>
                  <a:srgbClr val="000000"/>
                </a:solidFill>
                <a:latin typeface="+mj-lt"/>
                <a:cs typeface="Arial"/>
              </a:rPr>
              <a:t>is moving to another school, we will be in touch with them regarding transition arrangements, if </a:t>
            </a:r>
            <a:r>
              <a:rPr lang="en-GB" sz="1300" i="0" u="none" strike="noStrike" dirty="0">
                <a:solidFill>
                  <a:srgbClr val="000000"/>
                </a:solidFill>
                <a:effectLst/>
                <a:latin typeface="+mj-lt"/>
                <a:cs typeface="Arial"/>
              </a:rPr>
              <a:t>you would like any support with any transition information, please let us know.</a:t>
            </a:r>
            <a:endParaRPr lang="en-GB" sz="1300" i="0" u="none" strike="noStrike" dirty="0">
              <a:solidFill>
                <a:srgbClr val="000000"/>
              </a:solidFill>
              <a:effectLst/>
              <a:latin typeface="+mj-lt"/>
              <a:ea typeface="Calibri"/>
              <a:cs typeface="Arial"/>
            </a:endParaRPr>
          </a:p>
        </p:txBody>
      </p:sp>
      <p:pic>
        <p:nvPicPr>
          <p:cNvPr id="24" name="Picture 23" descr="A star with fireworks and text&#10;&#10;AI-generated content may be incorrect.">
            <a:extLst>
              <a:ext uri="{FF2B5EF4-FFF2-40B4-BE49-F238E27FC236}">
                <a16:creationId xmlns:a16="http://schemas.microsoft.com/office/drawing/2014/main" id="{907130C6-A32B-8617-974C-F0C4AB8A41F0}"/>
              </a:ext>
            </a:extLst>
          </p:cNvPr>
          <p:cNvPicPr>
            <a:picLocks noChangeAspect="1"/>
          </p:cNvPicPr>
          <p:nvPr/>
        </p:nvPicPr>
        <p:blipFill>
          <a:blip r:embed="rId6"/>
          <a:stretch>
            <a:fillRect/>
          </a:stretch>
        </p:blipFill>
        <p:spPr>
          <a:xfrm>
            <a:off x="5203221" y="7307954"/>
            <a:ext cx="1516770" cy="1186608"/>
          </a:xfrm>
          <a:prstGeom prst="rect">
            <a:avLst/>
          </a:prstGeom>
        </p:spPr>
      </p:pic>
      <p:pic>
        <p:nvPicPr>
          <p:cNvPr id="29" name="Picture 28">
            <a:extLst>
              <a:ext uri="{FF2B5EF4-FFF2-40B4-BE49-F238E27FC236}">
                <a16:creationId xmlns:a16="http://schemas.microsoft.com/office/drawing/2014/main" id="{626C5F8E-584E-36C0-E1A2-64884B6157E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80235" y="8576033"/>
            <a:ext cx="1565970" cy="516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Rectangle 31">
            <a:extLst>
              <a:ext uri="{FF2B5EF4-FFF2-40B4-BE49-F238E27FC236}">
                <a16:creationId xmlns:a16="http://schemas.microsoft.com/office/drawing/2014/main" id="{5FFDBE74-0930-E614-375B-ABF902993DF3}"/>
              </a:ext>
            </a:extLst>
          </p:cNvPr>
          <p:cNvSpPr/>
          <p:nvPr/>
        </p:nvSpPr>
        <p:spPr>
          <a:xfrm>
            <a:off x="89547" y="8568153"/>
            <a:ext cx="6689378" cy="492443"/>
          </a:xfrm>
          <a:prstGeom prst="rect">
            <a:avLst/>
          </a:prstGeom>
          <a:solidFill>
            <a:schemeClr val="bg1"/>
          </a:solidFill>
          <a:ln w="76200">
            <a:solidFill>
              <a:srgbClr val="A5BC79"/>
            </a:solidFill>
          </a:ln>
        </p:spPr>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auto">
              <a:spcBef>
                <a:spcPts val="0"/>
              </a:spcBef>
              <a:spcAft>
                <a:spcPts val="0"/>
              </a:spcAft>
              <a:defRPr/>
            </a:pPr>
            <a:r>
              <a:rPr lang="en-GB" sz="1300" b="1">
                <a:latin typeface="Arial" panose="020B0604020202020204" pitchFamily="34" charset="0"/>
                <a:cs typeface="+mn-cs"/>
              </a:rPr>
              <a:t>www.millhillnursery.org.uk</a:t>
            </a:r>
          </a:p>
          <a:p>
            <a:pPr fontAlgn="auto">
              <a:spcBef>
                <a:spcPts val="0"/>
              </a:spcBef>
              <a:spcAft>
                <a:spcPts val="0"/>
              </a:spcAft>
              <a:defRPr/>
            </a:pPr>
            <a:r>
              <a:rPr lang="en-GB" sz="1300" b="1">
                <a:latin typeface="Arial" panose="020B0604020202020204" pitchFamily="34" charset="0"/>
                <a:cs typeface="+mn-cs"/>
              </a:rPr>
              <a:t>Head Teacher: Sarah Dixon-Jones</a:t>
            </a:r>
          </a:p>
        </p:txBody>
      </p:sp>
      <p:pic>
        <p:nvPicPr>
          <p:cNvPr id="34" name="Picture 33" descr="Icon&#10;&#10;Description automatically generated">
            <a:extLst>
              <a:ext uri="{FF2B5EF4-FFF2-40B4-BE49-F238E27FC236}">
                <a16:creationId xmlns:a16="http://schemas.microsoft.com/office/drawing/2014/main" id="{D75A4F8F-5A8A-DBEC-7176-848E462A02F5}"/>
              </a:ext>
            </a:extLst>
          </p:cNvPr>
          <p:cNvPicPr>
            <a:picLocks noChangeAspect="1"/>
          </p:cNvPicPr>
          <p:nvPr/>
        </p:nvPicPr>
        <p:blipFill>
          <a:blip r:embed="rId8"/>
          <a:stretch>
            <a:fillRect/>
          </a:stretch>
        </p:blipFill>
        <p:spPr>
          <a:xfrm>
            <a:off x="5875225" y="8402889"/>
            <a:ext cx="844766" cy="822969"/>
          </a:xfrm>
          <a:prstGeom prst="rect">
            <a:avLst/>
          </a:prstGeom>
        </p:spPr>
      </p:pic>
      <p:pic>
        <p:nvPicPr>
          <p:cNvPr id="36" name="Picture 35" descr="Inclusion Quality Mark | IQM Inclusive School Award">
            <a:extLst>
              <a:ext uri="{FF2B5EF4-FFF2-40B4-BE49-F238E27FC236}">
                <a16:creationId xmlns:a16="http://schemas.microsoft.com/office/drawing/2014/main" id="{C21AE9D1-B280-2457-A493-8046EF3DE17F}"/>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070028" y="8621362"/>
            <a:ext cx="386022" cy="386022"/>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37">
            <a:extLst>
              <a:ext uri="{FF2B5EF4-FFF2-40B4-BE49-F238E27FC236}">
                <a16:creationId xmlns:a16="http://schemas.microsoft.com/office/drawing/2014/main" id="{3558372A-C2B6-99F6-8105-903AD380CAC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509023" y="8613011"/>
            <a:ext cx="386023" cy="390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350804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c092644-2611-49df-8c61-2ff29cac6b88">
      <Terms xmlns="http://schemas.microsoft.com/office/infopath/2007/PartnerControls"/>
    </lcf76f155ced4ddcb4097134ff3c332f>
    <TaxCatchAll xmlns="a263fdd8-1f42-4c59-b32d-855e4aba50ef"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FE7834439CFE94798D90CB1A78A2D97" ma:contentTypeVersion="18" ma:contentTypeDescription="Create a new document." ma:contentTypeScope="" ma:versionID="6f87f592fef7d855f5984cfe07ec7ad9">
  <xsd:schema xmlns:xsd="http://www.w3.org/2001/XMLSchema" xmlns:xs="http://www.w3.org/2001/XMLSchema" xmlns:p="http://schemas.microsoft.com/office/2006/metadata/properties" xmlns:ns2="7c092644-2611-49df-8c61-2ff29cac6b88" xmlns:ns3="a263fdd8-1f42-4c59-b32d-855e4aba50ef" targetNamespace="http://schemas.microsoft.com/office/2006/metadata/properties" ma:root="true" ma:fieldsID="ff7df7401e643d169a3eb0fa61c48fd4" ns2:_="" ns3:_="">
    <xsd:import namespace="7c092644-2611-49df-8c61-2ff29cac6b88"/>
    <xsd:import namespace="a263fdd8-1f42-4c59-b32d-855e4aba50e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c092644-2611-49df-8c61-2ff29cac6b8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fd85a0f-1153-4fcf-85c7-dbe1d908c9b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263fdd8-1f42-4c59-b32d-855e4aba50ef"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a773806-87f8-4683-a1cd-3662229f3ffb}" ma:internalName="TaxCatchAll" ma:showField="CatchAllData" ma:web="a263fdd8-1f42-4c59-b32d-855e4aba50e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DFF3D73-A9A2-4634-8810-A4304CE43776}">
  <ds:schemaRefs>
    <ds:schemaRef ds:uri="http://schemas.microsoft.com/office/2006/metadata/properties"/>
    <ds:schemaRef ds:uri="http://www.w3.org/2000/xmlns/"/>
    <ds:schemaRef ds:uri="7c092644-2611-49df-8c61-2ff29cac6b88"/>
    <ds:schemaRef ds:uri="http://schemas.microsoft.com/office/infopath/2007/PartnerControls"/>
    <ds:schemaRef ds:uri="a263fdd8-1f42-4c59-b32d-855e4aba50ef"/>
    <ds:schemaRef ds:uri="http://www.w3.org/2001/XMLSchema-instance"/>
  </ds:schemaRefs>
</ds:datastoreItem>
</file>

<file path=customXml/itemProps2.xml><?xml version="1.0" encoding="utf-8"?>
<ds:datastoreItem xmlns:ds="http://schemas.openxmlformats.org/officeDocument/2006/customXml" ds:itemID="{05F1DE41-662B-4C92-9AE3-04CEDDDFACAC}">
  <ds:schemaRefs>
    <ds:schemaRef ds:uri="http://schemas.microsoft.com/office/2006/metadata/contentType"/>
    <ds:schemaRef ds:uri="http://schemas.microsoft.com/office/2006/metadata/properties/metaAttributes"/>
    <ds:schemaRef ds:uri="http://www.w3.org/2000/xmlns/"/>
    <ds:schemaRef ds:uri="http://www.w3.org/2001/XMLSchema"/>
    <ds:schemaRef ds:uri="7c092644-2611-49df-8c61-2ff29cac6b88"/>
    <ds:schemaRef ds:uri="a263fdd8-1f42-4c59-b32d-855e4aba50ef"/>
  </ds:schemaRefs>
</ds:datastoreItem>
</file>

<file path=customXml/itemProps3.xml><?xml version="1.0" encoding="utf-8"?>
<ds:datastoreItem xmlns:ds="http://schemas.openxmlformats.org/officeDocument/2006/customXml" ds:itemID="{A0377A96-F946-45A9-9CE3-3D2118EF897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(4:3)</PresentationFormat>
  <Slides>2</Slides>
  <Notes>0</Notes>
  <HiddenSlides>0</HiddenSlide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NEIL</dc:creator>
  <cp:lastModifiedBy>Sarah Richards</cp:lastModifiedBy>
  <cp:revision>2</cp:revision>
  <cp:lastPrinted>2024-06-03T08:20:34Z</cp:lastPrinted>
  <dcterms:created xsi:type="dcterms:W3CDTF">2015-09-11T07:24:47Z</dcterms:created>
  <dcterms:modified xsi:type="dcterms:W3CDTF">2025-05-28T08:57:49Z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0x010100BFE7834439CFE94798D90CB1A78A2D97</vt:lpwstr>
  </property>
</Properties>
</file>