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Lst>
  <p:sldSz cx="6858000" cy="9144000" type="screen4x3"/>
  <p:notesSz cx="6792913" cy="9925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B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730C22-A306-FFEC-4F37-C0CA129ACCD7}" v="4" dt="2025-02-10T18:01:43.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2568" y="58"/>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Richards" userId="9eed954f-d68a-4762-85b3-43676440266e" providerId="ADAL" clId="{573B98A8-DA0C-664E-AB4C-6F92D8ACA595}"/>
    <pc:docChg chg="undo custSel modSld">
      <pc:chgData name="Sarah Richards" userId="9eed954f-d68a-4762-85b3-43676440266e" providerId="ADAL" clId="{573B98A8-DA0C-664E-AB4C-6F92D8ACA595}" dt="2025-01-21T19:48:13.082" v="485" actId="20577"/>
      <pc:docMkLst>
        <pc:docMk/>
      </pc:docMkLst>
      <pc:sldChg chg="modSp">
        <pc:chgData name="Sarah Richards" userId="9eed954f-d68a-4762-85b3-43676440266e" providerId="ADAL" clId="{573B98A8-DA0C-664E-AB4C-6F92D8ACA595}" dt="2025-01-21T19:47:19.699" v="461" actId="20577"/>
        <pc:sldMkLst>
          <pc:docMk/>
          <pc:sldMk cId="0" sldId="257"/>
        </pc:sldMkLst>
        <pc:spChg chg="mod">
          <ac:chgData name="Sarah Richards" userId="9eed954f-d68a-4762-85b3-43676440266e" providerId="ADAL" clId="{573B98A8-DA0C-664E-AB4C-6F92D8ACA595}" dt="2025-01-21T19:47:19.699" v="461" actId="20577"/>
          <ac:spMkLst>
            <pc:docMk/>
            <pc:sldMk cId="0" sldId="257"/>
            <ac:spMk id="3" creationId="{35B042C6-1F0F-F9E9-B527-6905C3855497}"/>
          </ac:spMkLst>
        </pc:spChg>
        <pc:spChg chg="mod">
          <ac:chgData name="Sarah Richards" userId="9eed954f-d68a-4762-85b3-43676440266e" providerId="ADAL" clId="{573B98A8-DA0C-664E-AB4C-6F92D8ACA595}" dt="2025-01-21T19:45:31.054" v="434" actId="1076"/>
          <ac:spMkLst>
            <pc:docMk/>
            <pc:sldMk cId="0" sldId="257"/>
            <ac:spMk id="7" creationId="{91B415F4-DAFA-88BE-2913-2FAEF38F5A71}"/>
          </ac:spMkLst>
        </pc:spChg>
        <pc:spChg chg="mod">
          <ac:chgData name="Sarah Richards" userId="9eed954f-d68a-4762-85b3-43676440266e" providerId="ADAL" clId="{573B98A8-DA0C-664E-AB4C-6F92D8ACA595}" dt="2025-01-21T19:45:56.948" v="438" actId="1076"/>
          <ac:spMkLst>
            <pc:docMk/>
            <pc:sldMk cId="0" sldId="257"/>
            <ac:spMk id="8" creationId="{4295FA3B-6E80-4464-7B14-0F96F718CE93}"/>
          </ac:spMkLst>
        </pc:spChg>
        <pc:spChg chg="mod">
          <ac:chgData name="Sarah Richards" userId="9eed954f-d68a-4762-85b3-43676440266e" providerId="ADAL" clId="{573B98A8-DA0C-664E-AB4C-6F92D8ACA595}" dt="2025-01-21T19:45:48.769" v="437" actId="1076"/>
          <ac:spMkLst>
            <pc:docMk/>
            <pc:sldMk cId="0" sldId="257"/>
            <ac:spMk id="9" creationId="{B48E468A-5A51-1B04-5F68-794DC37D9B50}"/>
          </ac:spMkLst>
        </pc:spChg>
        <pc:spChg chg="mod">
          <ac:chgData name="Sarah Richards" userId="9eed954f-d68a-4762-85b3-43676440266e" providerId="ADAL" clId="{573B98A8-DA0C-664E-AB4C-6F92D8ACA595}" dt="2025-01-21T19:45:06.720" v="431" actId="14100"/>
          <ac:spMkLst>
            <pc:docMk/>
            <pc:sldMk cId="0" sldId="257"/>
            <ac:spMk id="23" creationId="{00000000-0000-0000-0000-000000000000}"/>
          </ac:spMkLst>
        </pc:spChg>
        <pc:picChg chg="mod ord">
          <ac:chgData name="Sarah Richards" userId="9eed954f-d68a-4762-85b3-43676440266e" providerId="ADAL" clId="{573B98A8-DA0C-664E-AB4C-6F92D8ACA595}" dt="2025-01-21T19:46:34.100" v="440" actId="166"/>
          <ac:picMkLst>
            <pc:docMk/>
            <pc:sldMk cId="0" sldId="257"/>
            <ac:picMk id="2" creationId="{8499587C-E0D5-F59E-6B0B-6DA3B79C88DD}"/>
          </ac:picMkLst>
        </pc:picChg>
      </pc:sldChg>
      <pc:sldChg chg="modSp">
        <pc:chgData name="Sarah Richards" userId="9eed954f-d68a-4762-85b3-43676440266e" providerId="ADAL" clId="{573B98A8-DA0C-664E-AB4C-6F92D8ACA595}" dt="2025-01-21T19:48:13.082" v="485" actId="20577"/>
        <pc:sldMkLst>
          <pc:docMk/>
          <pc:sldMk cId="1053241209" sldId="258"/>
        </pc:sldMkLst>
        <pc:spChg chg="mod">
          <ac:chgData name="Sarah Richards" userId="9eed954f-d68a-4762-85b3-43676440266e" providerId="ADAL" clId="{573B98A8-DA0C-664E-AB4C-6F92D8ACA595}" dt="2025-01-21T19:48:13.082" v="485" actId="20577"/>
          <ac:spMkLst>
            <pc:docMk/>
            <pc:sldMk cId="1053241209" sldId="258"/>
            <ac:spMk id="5" creationId="{55FA7BC2-89C2-98B2-F58D-E6A23478C75C}"/>
          </ac:spMkLst>
        </pc:spChg>
        <pc:spChg chg="mod">
          <ac:chgData name="Sarah Richards" userId="9eed954f-d68a-4762-85b3-43676440266e" providerId="ADAL" clId="{573B98A8-DA0C-664E-AB4C-6F92D8ACA595}" dt="2025-01-20T21:08:42.358" v="31" actId="20577"/>
          <ac:spMkLst>
            <pc:docMk/>
            <pc:sldMk cId="1053241209" sldId="258"/>
            <ac:spMk id="8" creationId="{C56FEC45-74A2-942E-B034-291D1FDCADAF}"/>
          </ac:spMkLst>
        </pc:spChg>
        <pc:spChg chg="mod">
          <ac:chgData name="Sarah Richards" userId="9eed954f-d68a-4762-85b3-43676440266e" providerId="ADAL" clId="{573B98A8-DA0C-664E-AB4C-6F92D8ACA595}" dt="2025-01-20T21:09:54.159" v="49" actId="20577"/>
          <ac:spMkLst>
            <pc:docMk/>
            <pc:sldMk cId="1053241209" sldId="258"/>
            <ac:spMk id="24" creationId="{00000000-0000-0000-0000-000000000000}"/>
          </ac:spMkLst>
        </pc:spChg>
      </pc:sldChg>
    </pc:docChg>
  </pc:docChgLst>
  <pc:docChgLst>
    <pc:chgData name="Sarah Richards" userId="S::sarah.richards@schools.sunderland.gov.uk::9eed954f-d68a-4762-85b3-43676440266e" providerId="AD" clId="Web-{B05F89CC-8BC9-C59B-6864-DFFCB3037167}"/>
    <pc:docChg chg="modSld">
      <pc:chgData name="Sarah Richards" userId="S::sarah.richards@schools.sunderland.gov.uk::9eed954f-d68a-4762-85b3-43676440266e" providerId="AD" clId="Web-{B05F89CC-8BC9-C59B-6864-DFFCB3037167}" dt="2025-01-20T19:25:02.729" v="1545" actId="1076"/>
      <pc:docMkLst>
        <pc:docMk/>
      </pc:docMkLst>
      <pc:sldChg chg="addSp delSp modSp">
        <pc:chgData name="Sarah Richards" userId="S::sarah.richards@schools.sunderland.gov.uk::9eed954f-d68a-4762-85b3-43676440266e" providerId="AD" clId="Web-{B05F89CC-8BC9-C59B-6864-DFFCB3037167}" dt="2025-01-20T19:25:02.729" v="1545" actId="1076"/>
        <pc:sldMkLst>
          <pc:docMk/>
          <pc:sldMk cId="0" sldId="257"/>
        </pc:sldMkLst>
        <pc:spChg chg="mod">
          <ac:chgData name="Sarah Richards" userId="S::sarah.richards@schools.sunderland.gov.uk::9eed954f-d68a-4762-85b3-43676440266e" providerId="AD" clId="Web-{B05F89CC-8BC9-C59B-6864-DFFCB3037167}" dt="2025-01-20T19:02:58.785" v="1320" actId="1076"/>
          <ac:spMkLst>
            <pc:docMk/>
            <pc:sldMk cId="0" sldId="257"/>
            <ac:spMk id="3" creationId="{35B042C6-1F0F-F9E9-B527-6905C3855497}"/>
          </ac:spMkLst>
        </pc:spChg>
        <pc:spChg chg="mod">
          <ac:chgData name="Sarah Richards" userId="S::sarah.richards@schools.sunderland.gov.uk::9eed954f-d68a-4762-85b3-43676440266e" providerId="AD" clId="Web-{B05F89CC-8BC9-C59B-6864-DFFCB3037167}" dt="2025-01-20T19:03:57.725" v="1336"/>
          <ac:spMkLst>
            <pc:docMk/>
            <pc:sldMk cId="0" sldId="257"/>
            <ac:spMk id="4" creationId="{5A6C319C-070F-874D-E518-DBA59C39A35B}"/>
          </ac:spMkLst>
        </pc:spChg>
        <pc:spChg chg="mod">
          <ac:chgData name="Sarah Richards" userId="S::sarah.richards@schools.sunderland.gov.uk::9eed954f-d68a-4762-85b3-43676440266e" providerId="AD" clId="Web-{B05F89CC-8BC9-C59B-6864-DFFCB3037167}" dt="2025-01-20T19:13:19.373" v="1447" actId="14100"/>
          <ac:spMkLst>
            <pc:docMk/>
            <pc:sldMk cId="0" sldId="257"/>
            <ac:spMk id="5" creationId="{7030DF3A-A59A-7583-4ED6-AD4711D85C59}"/>
          </ac:spMkLst>
        </pc:spChg>
        <pc:spChg chg="mod">
          <ac:chgData name="Sarah Richards" userId="S::sarah.richards@schools.sunderland.gov.uk::9eed954f-d68a-4762-85b3-43676440266e" providerId="AD" clId="Web-{B05F89CC-8BC9-C59B-6864-DFFCB3037167}" dt="2025-01-20T19:02:44.519" v="1317" actId="1076"/>
          <ac:spMkLst>
            <pc:docMk/>
            <pc:sldMk cId="0" sldId="257"/>
            <ac:spMk id="7" creationId="{91B415F4-DAFA-88BE-2913-2FAEF38F5A71}"/>
          </ac:spMkLst>
        </pc:spChg>
        <pc:spChg chg="mod">
          <ac:chgData name="Sarah Richards" userId="S::sarah.richards@schools.sunderland.gov.uk::9eed954f-d68a-4762-85b3-43676440266e" providerId="AD" clId="Web-{B05F89CC-8BC9-C59B-6864-DFFCB3037167}" dt="2025-01-20T19:02:48.472" v="1318" actId="1076"/>
          <ac:spMkLst>
            <pc:docMk/>
            <pc:sldMk cId="0" sldId="257"/>
            <ac:spMk id="8" creationId="{4295FA3B-6E80-4464-7B14-0F96F718CE93}"/>
          </ac:spMkLst>
        </pc:spChg>
        <pc:spChg chg="mod">
          <ac:chgData name="Sarah Richards" userId="S::sarah.richards@schools.sunderland.gov.uk::9eed954f-d68a-4762-85b3-43676440266e" providerId="AD" clId="Web-{B05F89CC-8BC9-C59B-6864-DFFCB3037167}" dt="2025-01-20T19:14:14.547" v="1456" actId="1076"/>
          <ac:spMkLst>
            <pc:docMk/>
            <pc:sldMk cId="0" sldId="257"/>
            <ac:spMk id="9" creationId="{B48E468A-5A51-1B04-5F68-794DC37D9B50}"/>
          </ac:spMkLst>
        </pc:spChg>
        <pc:spChg chg="add mod">
          <ac:chgData name="Sarah Richards" userId="S::sarah.richards@schools.sunderland.gov.uk::9eed954f-d68a-4762-85b3-43676440266e" providerId="AD" clId="Web-{B05F89CC-8BC9-C59B-6864-DFFCB3037167}" dt="2025-01-20T19:13:58" v="1454" actId="1076"/>
          <ac:spMkLst>
            <pc:docMk/>
            <pc:sldMk cId="0" sldId="257"/>
            <ac:spMk id="10" creationId="{F1B88302-ACD5-5F3A-AA3E-5C9BE55A4E10}"/>
          </ac:spMkLst>
        </pc:spChg>
        <pc:spChg chg="del">
          <ac:chgData name="Sarah Richards" userId="S::sarah.richards@schools.sunderland.gov.uk::9eed954f-d68a-4762-85b3-43676440266e" providerId="AD" clId="Web-{B05F89CC-8BC9-C59B-6864-DFFCB3037167}" dt="2025-01-20T19:00:50.812" v="1293"/>
          <ac:spMkLst>
            <pc:docMk/>
            <pc:sldMk cId="0" sldId="257"/>
            <ac:spMk id="20" creationId="{00000000-0000-0000-0000-000000000000}"/>
          </ac:spMkLst>
        </pc:spChg>
        <pc:spChg chg="mod">
          <ac:chgData name="Sarah Richards" userId="S::sarah.richards@schools.sunderland.gov.uk::9eed954f-d68a-4762-85b3-43676440266e" providerId="AD" clId="Web-{B05F89CC-8BC9-C59B-6864-DFFCB3037167}" dt="2025-01-20T19:09:21.283" v="1436" actId="1076"/>
          <ac:spMkLst>
            <pc:docMk/>
            <pc:sldMk cId="0" sldId="257"/>
            <ac:spMk id="21" creationId="{246CD39D-2D04-CBFB-E79C-9FC502AA2D4B}"/>
          </ac:spMkLst>
        </pc:spChg>
        <pc:spChg chg="mod">
          <ac:chgData name="Sarah Richards" userId="S::sarah.richards@schools.sunderland.gov.uk::9eed954f-d68a-4762-85b3-43676440266e" providerId="AD" clId="Web-{B05F89CC-8BC9-C59B-6864-DFFCB3037167}" dt="2025-01-20T19:01:17.250" v="1299" actId="14100"/>
          <ac:spMkLst>
            <pc:docMk/>
            <pc:sldMk cId="0" sldId="257"/>
            <ac:spMk id="23" creationId="{00000000-0000-0000-0000-000000000000}"/>
          </ac:spMkLst>
        </pc:spChg>
        <pc:picChg chg="mod">
          <ac:chgData name="Sarah Richards" userId="S::sarah.richards@schools.sunderland.gov.uk::9eed954f-d68a-4762-85b3-43676440266e" providerId="AD" clId="Web-{B05F89CC-8BC9-C59B-6864-DFFCB3037167}" dt="2025-01-20T19:02:53.441" v="1319" actId="1076"/>
          <ac:picMkLst>
            <pc:docMk/>
            <pc:sldMk cId="0" sldId="257"/>
            <ac:picMk id="2" creationId="{8499587C-E0D5-F59E-6B0B-6DA3B79C88DD}"/>
          </ac:picMkLst>
        </pc:picChg>
        <pc:picChg chg="mod">
          <ac:chgData name="Sarah Richards" userId="S::sarah.richards@schools.sunderland.gov.uk::9eed954f-d68a-4762-85b3-43676440266e" providerId="AD" clId="Web-{B05F89CC-8BC9-C59B-6864-DFFCB3037167}" dt="2025-01-20T19:01:51.314" v="1305" actId="1076"/>
          <ac:picMkLst>
            <pc:docMk/>
            <pc:sldMk cId="0" sldId="257"/>
            <ac:picMk id="6" creationId="{7BD12646-F7BF-070F-0444-E4D258AA0D99}"/>
          </ac:picMkLst>
        </pc:picChg>
        <pc:picChg chg="add mod">
          <ac:chgData name="Sarah Richards" userId="S::sarah.richards@schools.sunderland.gov.uk::9eed954f-d68a-4762-85b3-43676440266e" providerId="AD" clId="Web-{B05F89CC-8BC9-C59B-6864-DFFCB3037167}" dt="2025-01-20T19:17:01.334" v="1458"/>
          <ac:picMkLst>
            <pc:docMk/>
            <pc:sldMk cId="0" sldId="257"/>
            <ac:picMk id="11" creationId="{061759C6-2D1D-A882-0CD9-8A9844D532E4}"/>
          </ac:picMkLst>
        </pc:picChg>
        <pc:picChg chg="del">
          <ac:chgData name="Sarah Richards" userId="S::sarah.richards@schools.sunderland.gov.uk::9eed954f-d68a-4762-85b3-43676440266e" providerId="AD" clId="Web-{B05F89CC-8BC9-C59B-6864-DFFCB3037167}" dt="2025-01-20T15:33:31.919" v="229"/>
          <ac:picMkLst>
            <pc:docMk/>
            <pc:sldMk cId="0" sldId="257"/>
            <ac:picMk id="11" creationId="{B708CBA6-9A18-0960-BA01-ADCC887378FB}"/>
          </ac:picMkLst>
        </pc:picChg>
        <pc:picChg chg="add mod modCrop">
          <ac:chgData name="Sarah Richards" userId="S::sarah.richards@schools.sunderland.gov.uk::9eed954f-d68a-4762-85b3-43676440266e" providerId="AD" clId="Web-{B05F89CC-8BC9-C59B-6864-DFFCB3037167}" dt="2025-01-20T19:18:07.993" v="1464" actId="14100"/>
          <ac:picMkLst>
            <pc:docMk/>
            <pc:sldMk cId="0" sldId="257"/>
            <ac:picMk id="12" creationId="{8BDCCA1C-7C82-9F56-E236-F3138624CD6D}"/>
          </ac:picMkLst>
        </pc:picChg>
        <pc:picChg chg="add del mod">
          <ac:chgData name="Sarah Richards" userId="S::sarah.richards@schools.sunderland.gov.uk::9eed954f-d68a-4762-85b3-43676440266e" providerId="AD" clId="Web-{B05F89CC-8BC9-C59B-6864-DFFCB3037167}" dt="2025-01-20T19:24:52.213" v="1542"/>
          <ac:picMkLst>
            <pc:docMk/>
            <pc:sldMk cId="0" sldId="257"/>
            <ac:picMk id="14" creationId="{390C703B-0F2F-A373-7CFD-F74D6BA0F19E}"/>
          </ac:picMkLst>
        </pc:picChg>
        <pc:picChg chg="add mod">
          <ac:chgData name="Sarah Richards" userId="S::sarah.richards@schools.sunderland.gov.uk::9eed954f-d68a-4762-85b3-43676440266e" providerId="AD" clId="Web-{B05F89CC-8BC9-C59B-6864-DFFCB3037167}" dt="2025-01-20T19:25:02.729" v="1545" actId="1076"/>
          <ac:picMkLst>
            <pc:docMk/>
            <pc:sldMk cId="0" sldId="257"/>
            <ac:picMk id="16" creationId="{82383921-96C7-73AF-C70A-D977376BDC16}"/>
          </ac:picMkLst>
        </pc:picChg>
        <pc:picChg chg="del">
          <ac:chgData name="Sarah Richards" userId="S::sarah.richards@schools.sunderland.gov.uk::9eed954f-d68a-4762-85b3-43676440266e" providerId="AD" clId="Web-{B05F89CC-8BC9-C59B-6864-DFFCB3037167}" dt="2025-01-20T15:33:33.076" v="230"/>
          <ac:picMkLst>
            <pc:docMk/>
            <pc:sldMk cId="0" sldId="257"/>
            <ac:picMk id="17" creationId="{B2213571-BF1E-26A6-D6D8-250A668E4C5A}"/>
          </ac:picMkLst>
        </pc:picChg>
        <pc:picChg chg="del">
          <ac:chgData name="Sarah Richards" userId="S::sarah.richards@schools.sunderland.gov.uk::9eed954f-d68a-4762-85b3-43676440266e" providerId="AD" clId="Web-{B05F89CC-8BC9-C59B-6864-DFFCB3037167}" dt="2025-01-20T19:00:52" v="1294"/>
          <ac:picMkLst>
            <pc:docMk/>
            <pc:sldMk cId="0" sldId="257"/>
            <ac:picMk id="1026" creationId="{00000000-0000-0000-0000-000000000000}"/>
          </ac:picMkLst>
        </pc:picChg>
        <pc:picChg chg="del">
          <ac:chgData name="Sarah Richards" userId="S::sarah.richards@schools.sunderland.gov.uk::9eed954f-d68a-4762-85b3-43676440266e" providerId="AD" clId="Web-{B05F89CC-8BC9-C59B-6864-DFFCB3037167}" dt="2025-01-20T15:23:26.664" v="27"/>
          <ac:picMkLst>
            <pc:docMk/>
            <pc:sldMk cId="0" sldId="257"/>
            <ac:picMk id="1030" creationId="{8032BD38-7DFA-EEB3-CC3A-2564FB224D31}"/>
          </ac:picMkLst>
        </pc:picChg>
        <pc:picChg chg="del">
          <ac:chgData name="Sarah Richards" userId="S::sarah.richards@schools.sunderland.gov.uk::9eed954f-d68a-4762-85b3-43676440266e" providerId="AD" clId="Web-{B05F89CC-8BC9-C59B-6864-DFFCB3037167}" dt="2025-01-20T15:33:34.638" v="231"/>
          <ac:picMkLst>
            <pc:docMk/>
            <pc:sldMk cId="0" sldId="257"/>
            <ac:picMk id="1032" creationId="{F624411E-0220-1452-232F-8609713CDAFC}"/>
          </ac:picMkLst>
        </pc:picChg>
      </pc:sldChg>
      <pc:sldChg chg="addSp delSp modSp">
        <pc:chgData name="Sarah Richards" userId="S::sarah.richards@schools.sunderland.gov.uk::9eed954f-d68a-4762-85b3-43676440266e" providerId="AD" clId="Web-{B05F89CC-8BC9-C59B-6864-DFFCB3037167}" dt="2025-01-20T19:24:48.463" v="1541" actId="1076"/>
        <pc:sldMkLst>
          <pc:docMk/>
          <pc:sldMk cId="1053241209" sldId="258"/>
        </pc:sldMkLst>
        <pc:spChg chg="mod">
          <ac:chgData name="Sarah Richards" userId="S::sarah.richards@schools.sunderland.gov.uk::9eed954f-d68a-4762-85b3-43676440266e" providerId="AD" clId="Web-{B05F89CC-8BC9-C59B-6864-DFFCB3037167}" dt="2025-01-20T19:23:27.835" v="1527" actId="20577"/>
          <ac:spMkLst>
            <pc:docMk/>
            <pc:sldMk cId="1053241209" sldId="258"/>
            <ac:spMk id="5" creationId="{55FA7BC2-89C2-98B2-F58D-E6A23478C75C}"/>
          </ac:spMkLst>
        </pc:spChg>
        <pc:spChg chg="mod">
          <ac:chgData name="Sarah Richards" userId="S::sarah.richards@schools.sunderland.gov.uk::9eed954f-d68a-4762-85b3-43676440266e" providerId="AD" clId="Web-{B05F89CC-8BC9-C59B-6864-DFFCB3037167}" dt="2025-01-20T19:23:17.741" v="1518" actId="1076"/>
          <ac:spMkLst>
            <pc:docMk/>
            <pc:sldMk cId="1053241209" sldId="258"/>
            <ac:spMk id="6" creationId="{24ACED9E-0D2A-E7A3-4642-21FF65E8FD26}"/>
          </ac:spMkLst>
        </pc:spChg>
        <pc:spChg chg="mod">
          <ac:chgData name="Sarah Richards" userId="S::sarah.richards@schools.sunderland.gov.uk::9eed954f-d68a-4762-85b3-43676440266e" providerId="AD" clId="Web-{B05F89CC-8BC9-C59B-6864-DFFCB3037167}" dt="2025-01-20T19:00:31.608" v="1292" actId="20577"/>
          <ac:spMkLst>
            <pc:docMk/>
            <pc:sldMk cId="1053241209" sldId="258"/>
            <ac:spMk id="8" creationId="{C56FEC45-74A2-942E-B034-291D1FDCADAF}"/>
          </ac:spMkLst>
        </pc:spChg>
        <pc:spChg chg="del mod">
          <ac:chgData name="Sarah Richards" userId="S::sarah.richards@schools.sunderland.gov.uk::9eed954f-d68a-4762-85b3-43676440266e" providerId="AD" clId="Web-{B05F89CC-8BC9-C59B-6864-DFFCB3037167}" dt="2025-01-20T19:20:19.641" v="1491"/>
          <ac:spMkLst>
            <pc:docMk/>
            <pc:sldMk cId="1053241209" sldId="258"/>
            <ac:spMk id="12" creationId="{68F730F2-710F-C48E-3E93-5EC56531ACB8}"/>
          </ac:spMkLst>
        </pc:spChg>
        <pc:spChg chg="add del mod">
          <ac:chgData name="Sarah Richards" userId="S::sarah.richards@schools.sunderland.gov.uk::9eed954f-d68a-4762-85b3-43676440266e" providerId="AD" clId="Web-{B05F89CC-8BC9-C59B-6864-DFFCB3037167}" dt="2025-01-20T19:23:09.225" v="1515"/>
          <ac:spMkLst>
            <pc:docMk/>
            <pc:sldMk cId="1053241209" sldId="258"/>
            <ac:spMk id="13" creationId="{7ADC0FA6-0F33-A345-00DE-D2C3034B14E6}"/>
          </ac:spMkLst>
        </pc:spChg>
        <pc:spChg chg="add mod topLvl">
          <ac:chgData name="Sarah Richards" userId="S::sarah.richards@schools.sunderland.gov.uk::9eed954f-d68a-4762-85b3-43676440266e" providerId="AD" clId="Web-{B05F89CC-8BC9-C59B-6864-DFFCB3037167}" dt="2025-01-20T19:23:03.491" v="1513" actId="14100"/>
          <ac:spMkLst>
            <pc:docMk/>
            <pc:sldMk cId="1053241209" sldId="258"/>
            <ac:spMk id="14" creationId="{06E3AE8F-58B6-C6D6-4AE5-803B2F4C695D}"/>
          </ac:spMkLst>
        </pc:spChg>
        <pc:spChg chg="del">
          <ac:chgData name="Sarah Richards" userId="S::sarah.richards@schools.sunderland.gov.uk::9eed954f-d68a-4762-85b3-43676440266e" providerId="AD" clId="Web-{B05F89CC-8BC9-C59B-6864-DFFCB3037167}" dt="2025-01-20T19:22:03.426" v="1499"/>
          <ac:spMkLst>
            <pc:docMk/>
            <pc:sldMk cId="1053241209" sldId="258"/>
            <ac:spMk id="20" creationId="{00000000-0000-0000-0000-000000000000}"/>
          </ac:spMkLst>
        </pc:spChg>
        <pc:spChg chg="mod">
          <ac:chgData name="Sarah Richards" userId="S::sarah.richards@schools.sunderland.gov.uk::9eed954f-d68a-4762-85b3-43676440266e" providerId="AD" clId="Web-{B05F89CC-8BC9-C59B-6864-DFFCB3037167}" dt="2025-01-20T15:47:03.776" v="317" actId="14100"/>
          <ac:spMkLst>
            <pc:docMk/>
            <pc:sldMk cId="1053241209" sldId="258"/>
            <ac:spMk id="24" creationId="{00000000-0000-0000-0000-000000000000}"/>
          </ac:spMkLst>
        </pc:spChg>
        <pc:grpChg chg="add del mod">
          <ac:chgData name="Sarah Richards" userId="S::sarah.richards@schools.sunderland.gov.uk::9eed954f-d68a-4762-85b3-43676440266e" providerId="AD" clId="Web-{B05F89CC-8BC9-C59B-6864-DFFCB3037167}" dt="2025-01-20T19:22:44.959" v="1508"/>
          <ac:grpSpMkLst>
            <pc:docMk/>
            <pc:sldMk cId="1053241209" sldId="258"/>
            <ac:grpSpMk id="15" creationId="{D4BC15B3-AA73-DA12-837F-70886A54358F}"/>
          </ac:grpSpMkLst>
        </pc:grpChg>
        <pc:picChg chg="topLvl">
          <ac:chgData name="Sarah Richards" userId="S::sarah.richards@schools.sunderland.gov.uk::9eed954f-d68a-4762-85b3-43676440266e" providerId="AD" clId="Web-{B05F89CC-8BC9-C59B-6864-DFFCB3037167}" dt="2025-01-20T19:22:44.959" v="1508"/>
          <ac:picMkLst>
            <pc:docMk/>
            <pc:sldMk cId="1053241209" sldId="258"/>
            <ac:picMk id="10" creationId="{239227EB-1008-44A1-71F3-6A7CB4EB4CAB}"/>
          </ac:picMkLst>
        </pc:picChg>
        <pc:picChg chg="add mod">
          <ac:chgData name="Sarah Richards" userId="S::sarah.richards@schools.sunderland.gov.uk::9eed954f-d68a-4762-85b3-43676440266e" providerId="AD" clId="Web-{B05F89CC-8BC9-C59B-6864-DFFCB3037167}" dt="2025-01-20T19:22:31.443" v="1506" actId="1076"/>
          <ac:picMkLst>
            <pc:docMk/>
            <pc:sldMk cId="1053241209" sldId="258"/>
            <ac:picMk id="11" creationId="{06A17BD7-F6C8-F0A3-E937-3F14D286100D}"/>
          </ac:picMkLst>
        </pc:picChg>
        <pc:picChg chg="del">
          <ac:chgData name="Sarah Richards" userId="S::sarah.richards@schools.sunderland.gov.uk::9eed954f-d68a-4762-85b3-43676440266e" providerId="AD" clId="Web-{B05F89CC-8BC9-C59B-6864-DFFCB3037167}" dt="2025-01-20T16:04:07.078" v="977"/>
          <ac:picMkLst>
            <pc:docMk/>
            <pc:sldMk cId="1053241209" sldId="258"/>
            <ac:picMk id="11" creationId="{CEAE981F-5187-A485-0D7A-2A8966D0FC46}"/>
          </ac:picMkLst>
        </pc:picChg>
        <pc:picChg chg="add del mod">
          <ac:chgData name="Sarah Richards" userId="S::sarah.richards@schools.sunderland.gov.uk::9eed954f-d68a-4762-85b3-43676440266e" providerId="AD" clId="Web-{B05F89CC-8BC9-C59B-6864-DFFCB3037167}" dt="2025-01-20T16:03:41.515" v="976"/>
          <ac:picMkLst>
            <pc:docMk/>
            <pc:sldMk cId="1053241209" sldId="258"/>
            <ac:picMk id="15" creationId="{78A1D5B9-02FF-598B-B6E7-B700C543D705}"/>
          </ac:picMkLst>
        </pc:picChg>
        <pc:picChg chg="add mod modCrop">
          <ac:chgData name="Sarah Richards" userId="S::sarah.richards@schools.sunderland.gov.uk::9eed954f-d68a-4762-85b3-43676440266e" providerId="AD" clId="Web-{B05F89CC-8BC9-C59B-6864-DFFCB3037167}" dt="2025-01-20T19:23:19.616" v="1519" actId="1076"/>
          <ac:picMkLst>
            <pc:docMk/>
            <pc:sldMk cId="1053241209" sldId="258"/>
            <ac:picMk id="16" creationId="{7DF495D2-FE43-6789-1B5C-2694F8F57E7C}"/>
          </ac:picMkLst>
        </pc:picChg>
        <pc:picChg chg="add mod">
          <ac:chgData name="Sarah Richards" userId="S::sarah.richards@schools.sunderland.gov.uk::9eed954f-d68a-4762-85b3-43676440266e" providerId="AD" clId="Web-{B05F89CC-8BC9-C59B-6864-DFFCB3037167}" dt="2025-01-20T19:23:21.382" v="1520" actId="1076"/>
          <ac:picMkLst>
            <pc:docMk/>
            <pc:sldMk cId="1053241209" sldId="258"/>
            <ac:picMk id="17" creationId="{F376D91A-26B3-2772-1D7B-2FF2BF4B1264}"/>
          </ac:picMkLst>
        </pc:picChg>
        <pc:picChg chg="add del mod">
          <ac:chgData name="Sarah Richards" userId="S::sarah.richards@schools.sunderland.gov.uk::9eed954f-d68a-4762-85b3-43676440266e" providerId="AD" clId="Web-{B05F89CC-8BC9-C59B-6864-DFFCB3037167}" dt="2025-01-20T19:24:36.650" v="1537"/>
          <ac:picMkLst>
            <pc:docMk/>
            <pc:sldMk cId="1053241209" sldId="258"/>
            <ac:picMk id="18" creationId="{F0E7D96C-B63F-68BD-6122-BB8145A62D86}"/>
          </ac:picMkLst>
        </pc:picChg>
        <pc:picChg chg="add mod">
          <ac:chgData name="Sarah Richards" userId="S::sarah.richards@schools.sunderland.gov.uk::9eed954f-d68a-4762-85b3-43676440266e" providerId="AD" clId="Web-{B05F89CC-8BC9-C59B-6864-DFFCB3037167}" dt="2025-01-20T19:24:48.463" v="1541" actId="1076"/>
          <ac:picMkLst>
            <pc:docMk/>
            <pc:sldMk cId="1053241209" sldId="258"/>
            <ac:picMk id="19" creationId="{16C70DF5-DEA8-8F9D-4364-5AAFBF077FC2}"/>
          </ac:picMkLst>
        </pc:picChg>
        <pc:picChg chg="del">
          <ac:chgData name="Sarah Richards" userId="S::sarah.richards@schools.sunderland.gov.uk::9eed954f-d68a-4762-85b3-43676440266e" providerId="AD" clId="Web-{B05F89CC-8BC9-C59B-6864-DFFCB3037167}" dt="2025-01-20T19:22:04.629" v="1500"/>
          <ac:picMkLst>
            <pc:docMk/>
            <pc:sldMk cId="1053241209" sldId="258"/>
            <ac:picMk id="1026" creationId="{00000000-0000-0000-0000-000000000000}"/>
          </ac:picMkLst>
        </pc:picChg>
      </pc:sldChg>
    </pc:docChg>
  </pc:docChgLst>
  <pc:docChgLst>
    <pc:chgData name="Sarah Richards" userId="9eed954f-d68a-4762-85b3-43676440266e" providerId="ADAL" clId="{686C0627-BB11-429F-B147-27D7F9D24455}"/>
    <pc:docChg chg="undo custSel modSld">
      <pc:chgData name="Sarah Richards" userId="9eed954f-d68a-4762-85b3-43676440266e" providerId="ADAL" clId="{686C0627-BB11-429F-B147-27D7F9D24455}" dt="2025-01-20T19:35:14.324" v="79" actId="20577"/>
      <pc:docMkLst>
        <pc:docMk/>
      </pc:docMkLst>
      <pc:sldChg chg="modSp mod">
        <pc:chgData name="Sarah Richards" userId="9eed954f-d68a-4762-85b3-43676440266e" providerId="ADAL" clId="{686C0627-BB11-429F-B147-27D7F9D24455}" dt="2025-01-20T19:28:48.899" v="75" actId="114"/>
        <pc:sldMkLst>
          <pc:docMk/>
          <pc:sldMk cId="0" sldId="257"/>
        </pc:sldMkLst>
        <pc:spChg chg="mod">
          <ac:chgData name="Sarah Richards" userId="9eed954f-d68a-4762-85b3-43676440266e" providerId="ADAL" clId="{686C0627-BB11-429F-B147-27D7F9D24455}" dt="2025-01-20T19:27:48.423" v="72" actId="403"/>
          <ac:spMkLst>
            <pc:docMk/>
            <pc:sldMk cId="0" sldId="257"/>
            <ac:spMk id="3" creationId="{35B042C6-1F0F-F9E9-B527-6905C3855497}"/>
          </ac:spMkLst>
        </pc:spChg>
        <pc:spChg chg="mod">
          <ac:chgData name="Sarah Richards" userId="9eed954f-d68a-4762-85b3-43676440266e" providerId="ADAL" clId="{686C0627-BB11-429F-B147-27D7F9D24455}" dt="2025-01-20T19:26:09.293" v="17" actId="313"/>
          <ac:spMkLst>
            <pc:docMk/>
            <pc:sldMk cId="0" sldId="257"/>
            <ac:spMk id="8" creationId="{4295FA3B-6E80-4464-7B14-0F96F718CE93}"/>
          </ac:spMkLst>
        </pc:spChg>
        <pc:spChg chg="mod">
          <ac:chgData name="Sarah Richards" userId="9eed954f-d68a-4762-85b3-43676440266e" providerId="ADAL" clId="{686C0627-BB11-429F-B147-27D7F9D24455}" dt="2025-01-20T19:26:17.267" v="20" actId="2"/>
          <ac:spMkLst>
            <pc:docMk/>
            <pc:sldMk cId="0" sldId="257"/>
            <ac:spMk id="10" creationId="{F1B88302-ACD5-5F3A-AA3E-5C9BE55A4E10}"/>
          </ac:spMkLst>
        </pc:spChg>
        <pc:spChg chg="mod">
          <ac:chgData name="Sarah Richards" userId="9eed954f-d68a-4762-85b3-43676440266e" providerId="ADAL" clId="{686C0627-BB11-429F-B147-27D7F9D24455}" dt="2025-01-20T19:28:48.899" v="75" actId="114"/>
          <ac:spMkLst>
            <pc:docMk/>
            <pc:sldMk cId="0" sldId="257"/>
            <ac:spMk id="21" creationId="{246CD39D-2D04-CBFB-E79C-9FC502AA2D4B}"/>
          </ac:spMkLst>
        </pc:spChg>
      </pc:sldChg>
      <pc:sldChg chg="modSp mod">
        <pc:chgData name="Sarah Richards" userId="9eed954f-d68a-4762-85b3-43676440266e" providerId="ADAL" clId="{686C0627-BB11-429F-B147-27D7F9D24455}" dt="2025-01-20T19:35:14.324" v="79" actId="20577"/>
        <pc:sldMkLst>
          <pc:docMk/>
          <pc:sldMk cId="1053241209" sldId="258"/>
        </pc:sldMkLst>
        <pc:spChg chg="mod">
          <ac:chgData name="Sarah Richards" userId="9eed954f-d68a-4762-85b3-43676440266e" providerId="ADAL" clId="{686C0627-BB11-429F-B147-27D7F9D24455}" dt="2025-01-20T19:26:23.746" v="22" actId="2"/>
          <ac:spMkLst>
            <pc:docMk/>
            <pc:sldMk cId="1053241209" sldId="258"/>
            <ac:spMk id="5" creationId="{55FA7BC2-89C2-98B2-F58D-E6A23478C75C}"/>
          </ac:spMkLst>
        </pc:spChg>
        <pc:spChg chg="mod">
          <ac:chgData name="Sarah Richards" userId="9eed954f-d68a-4762-85b3-43676440266e" providerId="ADAL" clId="{686C0627-BB11-429F-B147-27D7F9D24455}" dt="2025-01-20T19:35:14.324" v="79" actId="20577"/>
          <ac:spMkLst>
            <pc:docMk/>
            <pc:sldMk cId="1053241209" sldId="258"/>
            <ac:spMk id="8" creationId="{C56FEC45-74A2-942E-B034-291D1FDCADAF}"/>
          </ac:spMkLst>
        </pc:spChg>
      </pc:sldChg>
    </pc:docChg>
  </pc:docChgLst>
  <pc:docChgLst>
    <pc:chgData name="Sarah Richards" userId="S::sarah.richards@schools.sunderland.gov.uk::9eed954f-d68a-4762-85b3-43676440266e" providerId="AD" clId="Web-{A5730C22-A306-FFEC-4F37-C0CA129ACCD7}"/>
    <pc:docChg chg="modSld">
      <pc:chgData name="Sarah Richards" userId="S::sarah.richards@schools.sunderland.gov.uk::9eed954f-d68a-4762-85b3-43676440266e" providerId="AD" clId="Web-{A5730C22-A306-FFEC-4F37-C0CA129ACCD7}" dt="2025-02-10T18:01:43.432" v="3" actId="20577"/>
      <pc:docMkLst>
        <pc:docMk/>
      </pc:docMkLst>
      <pc:sldChg chg="modSp">
        <pc:chgData name="Sarah Richards" userId="S::sarah.richards@schools.sunderland.gov.uk::9eed954f-d68a-4762-85b3-43676440266e" providerId="AD" clId="Web-{A5730C22-A306-FFEC-4F37-C0CA129ACCD7}" dt="2025-02-10T18:01:43.432" v="3" actId="20577"/>
        <pc:sldMkLst>
          <pc:docMk/>
          <pc:sldMk cId="1053241209" sldId="258"/>
        </pc:sldMkLst>
        <pc:spChg chg="mod">
          <ac:chgData name="Sarah Richards" userId="S::sarah.richards@schools.sunderland.gov.uk::9eed954f-d68a-4762-85b3-43676440266e" providerId="AD" clId="Web-{A5730C22-A306-FFEC-4F37-C0CA129ACCD7}" dt="2025-02-10T18:01:43.432" v="3" actId="20577"/>
          <ac:spMkLst>
            <pc:docMk/>
            <pc:sldMk cId="1053241209" sldId="258"/>
            <ac:spMk id="5" creationId="{55FA7BC2-89C2-98B2-F58D-E6A23478C75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96A4288-7655-4C92-A97B-C27F1AD84937}" type="datetimeFigureOut">
              <a:rPr lang="en-GB"/>
              <a:pPr>
                <a:defRPr/>
              </a:pPr>
              <a:t>10/02/2025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84DE2946-8122-4EB6-B125-C2F9D3C90064}"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CC141AB-D2C7-46A2-8346-A06ABF09297E}" type="datetimeFigureOut">
              <a:rPr lang="en-GB"/>
              <a:pPr>
                <a:defRPr/>
              </a:pPr>
              <a:t>10/02/2025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DF6E715D-ACB2-45DF-8F1E-41E4872FEF46}"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2843B0DC-DDEA-4BBD-8E38-F0CA8A0D3FF8}" type="datetimeFigureOut">
              <a:rPr lang="en-GB"/>
              <a:pPr>
                <a:defRPr/>
              </a:pPr>
              <a:t>10/02/2025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AC1A53AD-272B-4C04-9061-CA5ECADE698B}"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4584B6A4-60FE-4CEA-995E-28723F2EA6AB}" type="datetimeFigureOut">
              <a:rPr lang="en-GB"/>
              <a:pPr>
                <a:defRPr/>
              </a:pPr>
              <a:t>10/02/2025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94FCD695-1C53-432F-BACB-B8BBB81A4848}"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589B6B9-496D-4D8E-9373-A670317727E3}" type="datetimeFigureOut">
              <a:rPr lang="en-GB"/>
              <a:pPr>
                <a:defRPr/>
              </a:pPr>
              <a:t>10/02/2025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487859AA-6080-49C2-AE03-1298FA166F8A}"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29E9D0F-7BE4-471B-9593-A6CE7286D0A3}" type="datetimeFigureOut">
              <a:rPr lang="en-GB"/>
              <a:pPr>
                <a:defRPr/>
              </a:pPr>
              <a:t>10/02/2025</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0D366600-A1AA-4D77-8AC0-365EE77B0A9C}"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49F827AC-7E80-41C2-8D52-744D9B735181}" type="datetimeFigureOut">
              <a:rPr lang="en-GB"/>
              <a:pPr>
                <a:defRPr/>
              </a:pPr>
              <a:t>10/02/2025</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dirty="0"/>
          </a:p>
        </p:txBody>
      </p:sp>
      <p:sp>
        <p:nvSpPr>
          <p:cNvPr id="9" name="Slide Number Placeholder 5"/>
          <p:cNvSpPr>
            <a:spLocks noGrp="1"/>
          </p:cNvSpPr>
          <p:nvPr>
            <p:ph type="sldNum" sz="quarter" idx="12"/>
          </p:nvPr>
        </p:nvSpPr>
        <p:spPr/>
        <p:txBody>
          <a:bodyPr/>
          <a:lstStyle>
            <a:lvl1pPr>
              <a:defRPr/>
            </a:lvl1pPr>
          </a:lstStyle>
          <a:p>
            <a:pPr>
              <a:defRPr/>
            </a:pPr>
            <a:fld id="{6E7E9D75-77CE-42C5-B6D8-E3FAC0E18CD5}"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724F2AD1-77F4-4DB2-9570-A30A0E7B49D7}" type="datetimeFigureOut">
              <a:rPr lang="en-GB"/>
              <a:pPr>
                <a:defRPr/>
              </a:pPr>
              <a:t>10/02/2025</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dirty="0"/>
          </a:p>
        </p:txBody>
      </p:sp>
      <p:sp>
        <p:nvSpPr>
          <p:cNvPr id="5" name="Slide Number Placeholder 5"/>
          <p:cNvSpPr>
            <a:spLocks noGrp="1"/>
          </p:cNvSpPr>
          <p:nvPr>
            <p:ph type="sldNum" sz="quarter" idx="12"/>
          </p:nvPr>
        </p:nvSpPr>
        <p:spPr/>
        <p:txBody>
          <a:bodyPr/>
          <a:lstStyle>
            <a:lvl1pPr>
              <a:defRPr/>
            </a:lvl1pPr>
          </a:lstStyle>
          <a:p>
            <a:pPr>
              <a:defRPr/>
            </a:pPr>
            <a:fld id="{27A57CBF-06E5-4075-9F49-DE55A4426015}"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2E2B39-A4A7-4CF0-9F9A-706B1D75CF15}" type="datetimeFigureOut">
              <a:rPr lang="en-GB"/>
              <a:pPr>
                <a:defRPr/>
              </a:pPr>
              <a:t>10/02/2025</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A2ABE026-BA0F-49BC-B8B9-8807735AD64F}"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DA07B4-0B86-4ED9-B410-DE7FDE7B63B0}" type="datetimeFigureOut">
              <a:rPr lang="en-GB"/>
              <a:pPr>
                <a:defRPr/>
              </a:pPr>
              <a:t>10/02/2025</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F90AE1F6-E4A7-4AA8-8A24-22B3204340E9}"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B0635DB-807E-4A93-8D2C-15F9FB7E47B0}" type="datetimeFigureOut">
              <a:rPr lang="en-GB"/>
              <a:pPr>
                <a:defRPr/>
              </a:pPr>
              <a:t>10/02/2025</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A4697B41-10B0-4B72-863A-E62F3325E6DD}"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B13455B-62BE-49BB-B93B-37CE1FB03855}" type="datetimeFigureOut">
              <a:rPr lang="en-GB"/>
              <a:pPr>
                <a:defRPr/>
              </a:pPr>
              <a:t>10/02/2025</a:t>
            </a:fld>
            <a:endParaRPr lang="en-GB" dirty="0"/>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dirty="0"/>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C4D0A96-87FF-42CA-83BB-9F83F38D8BBE}"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rspb.org.uk/whats-happening/big-garden-birdwatch" TargetMode="External"/><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dirty="0">
              <a:latin typeface="Calibri" pitchFamily="34" charset="0"/>
            </a:endParaRPr>
          </a:p>
        </p:txBody>
      </p:sp>
      <p:sp>
        <p:nvSpPr>
          <p:cNvPr id="23" name="Rectangle 22"/>
          <p:cNvSpPr/>
          <p:nvPr/>
        </p:nvSpPr>
        <p:spPr>
          <a:xfrm>
            <a:off x="17677" y="916933"/>
            <a:ext cx="6840756" cy="196666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pic>
        <p:nvPicPr>
          <p:cNvPr id="13322"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656" y="519411"/>
            <a:ext cx="6860248" cy="402287"/>
          </a:xfrm>
          <a:prstGeom prst="rect">
            <a:avLst/>
          </a:prstGeom>
          <a:noFill/>
          <a:ln w="9525">
            <a:noFill/>
            <a:miter lim="800000"/>
            <a:headEnd/>
            <a:tailEnd/>
          </a:ln>
        </p:spPr>
      </p:pic>
      <p:sp>
        <p:nvSpPr>
          <p:cNvPr id="13323" name="Text Box 13"/>
          <p:cNvSpPr txBox="1">
            <a:spLocks noChangeArrowheads="1"/>
          </p:cNvSpPr>
          <p:nvPr/>
        </p:nvSpPr>
        <p:spPr bwMode="auto">
          <a:xfrm>
            <a:off x="1088562" y="503536"/>
            <a:ext cx="4472784" cy="430887"/>
          </a:xfrm>
          <a:prstGeom prst="rect">
            <a:avLst/>
          </a:prstGeom>
          <a:noFill/>
          <a:ln w="9525">
            <a:noFill/>
            <a:miter lim="800000"/>
            <a:headEnd/>
            <a:tailEnd/>
          </a:ln>
        </p:spPr>
        <p:txBody>
          <a:bodyPr wrap="square" lIns="91440" tIns="45720" rIns="91440" bIns="45720" anchor="t">
            <a:spAutoFit/>
          </a:bodyPr>
          <a:lstStyle/>
          <a:p>
            <a:pPr algn="ctr">
              <a:spcBef>
                <a:spcPct val="50000"/>
              </a:spcBef>
            </a:pPr>
            <a:r>
              <a:rPr lang="en-GB" altLang="en-US" sz="2200" b="1" dirty="0">
                <a:solidFill>
                  <a:schemeClr val="bg1"/>
                </a:solidFill>
                <a:latin typeface="Arial"/>
                <a:cs typeface="Arial"/>
              </a:rPr>
              <a:t>Newsletter – Spring 1 term</a:t>
            </a:r>
          </a:p>
        </p:txBody>
      </p:sp>
      <p:sp>
        <p:nvSpPr>
          <p:cNvPr id="13332" name="AutoShape 6" descr="Image result for macmillan coffee morning 2019"/>
          <p:cNvSpPr>
            <a:spLocks noChangeAspect="1" noChangeArrowheads="1"/>
          </p:cNvSpPr>
          <p:nvPr/>
        </p:nvSpPr>
        <p:spPr bwMode="auto">
          <a:xfrm>
            <a:off x="307975" y="60793"/>
            <a:ext cx="304800" cy="304800"/>
          </a:xfrm>
          <a:prstGeom prst="rect">
            <a:avLst/>
          </a:prstGeom>
          <a:noFill/>
          <a:ln w="9525">
            <a:noFill/>
            <a:miter lim="800000"/>
            <a:headEnd/>
            <a:tailEnd/>
          </a:ln>
        </p:spPr>
        <p:txBody>
          <a:bodyPr/>
          <a:lstStyle/>
          <a:p>
            <a:endParaRPr lang="en-GB" dirty="0">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dirty="0">
              <a:latin typeface="Calibri" pitchFamily="34" charset="0"/>
            </a:endParaRPr>
          </a:p>
        </p:txBody>
      </p:sp>
      <p:sp>
        <p:nvSpPr>
          <p:cNvPr id="26" name="Rectangle 35"/>
          <p:cNvSpPr>
            <a:spLocks noChangeArrowheads="1"/>
          </p:cNvSpPr>
          <p:nvPr/>
        </p:nvSpPr>
        <p:spPr bwMode="auto">
          <a:xfrm>
            <a:off x="2367992" y="7374479"/>
            <a:ext cx="2076209" cy="338554"/>
          </a:xfrm>
          <a:prstGeom prst="rect">
            <a:avLst/>
          </a:prstGeom>
          <a:noFill/>
          <a:ln w="9525">
            <a:noFill/>
            <a:miter lim="800000"/>
            <a:headEnd/>
            <a:tailEnd/>
          </a:ln>
        </p:spPr>
        <p:txBody>
          <a:bodyPr wrap="none" lIns="91440" tIns="45720" rIns="91440" bIns="45720" anchor="t">
            <a:spAutoFit/>
          </a:bodyPr>
          <a:lstStyle/>
          <a:p>
            <a:r>
              <a:rPr lang="en-GB" sz="1600" b="1" dirty="0">
                <a:solidFill>
                  <a:schemeClr val="bg1"/>
                </a:solidFill>
                <a:latin typeface="Century Gothic"/>
                <a:cs typeface="Arial"/>
              </a:rPr>
              <a:t>SCHOOL HOLIDAYS</a:t>
            </a:r>
            <a:endParaRPr lang="en-GB" sz="1600" dirty="0">
              <a:solidFill>
                <a:schemeClr val="bg1"/>
              </a:solidFill>
              <a:latin typeface="Century Gothic"/>
              <a:cs typeface="Arial"/>
            </a:endParaRPr>
          </a:p>
        </p:txBody>
      </p:sp>
      <p:sp>
        <p:nvSpPr>
          <p:cNvPr id="3" name="TextBox 2">
            <a:extLst>
              <a:ext uri="{FF2B5EF4-FFF2-40B4-BE49-F238E27FC236}">
                <a16:creationId xmlns:a16="http://schemas.microsoft.com/office/drawing/2014/main" id="{35B042C6-1F0F-F9E9-B527-6905C3855497}"/>
              </a:ext>
            </a:extLst>
          </p:cNvPr>
          <p:cNvSpPr txBox="1"/>
          <p:nvPr/>
        </p:nvSpPr>
        <p:spPr>
          <a:xfrm>
            <a:off x="0" y="909170"/>
            <a:ext cx="68611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50" b="1" dirty="0">
                <a:latin typeface="Arial"/>
                <a:cs typeface="Arial"/>
              </a:rPr>
              <a:t>We are excited to welcome all of our new starters and parents to Mill </a:t>
            </a:r>
            <a:r>
              <a:rPr lang="en-GB" sz="1050" b="1" dirty="0">
                <a:latin typeface="Arial"/>
                <a:cs typeface="Arial"/>
              </a:rPr>
              <a:t>Hill</a:t>
            </a:r>
            <a:r>
              <a:rPr lang="en-US" sz="1050" b="1" dirty="0">
                <a:latin typeface="Arial"/>
                <a:cs typeface="Arial"/>
              </a:rPr>
              <a:t> and would like to say a warm welcome back to all of our returning children. We have a busy half-term planned and would like to share some of the exciting things happening within nursery and important dates for your diaries. Just a reminder, please could we ask that you support us during our welcome times and home times and try to arrive and pick up at designated times. If your child attends breakfast club at 8am, they should arrive before 8.20 to get their breakfast. For children arriving at 8.45, our door will remain open until 9am to ease the flow of children coming into nursery and support those children who are finding the separation difficult on a morning.</a:t>
            </a:r>
            <a:r>
              <a:rPr lang="en-GB" sz="1050" b="1" dirty="0">
                <a:latin typeface="Arial"/>
                <a:cs typeface="Arial"/>
              </a:rPr>
              <a:t> This means there will be a 15min window of time for pickups / drop offs. Our main automatic doors will remain closed on a press release system. Please be vigilant about doors closing as your child goes through.</a:t>
            </a:r>
            <a:r>
              <a:rPr lang="en-US" sz="1050" b="1" dirty="0">
                <a:latin typeface="Arial"/>
                <a:cs typeface="Arial"/>
              </a:rPr>
              <a:t> If your child is coming into nursery upset, you might choose to come closer to 9am when the door is not as busy. This will also apply to our 2.45pm home time, a staff member will stay on the door until 3pm to let family members in.</a:t>
            </a:r>
            <a:endParaRPr lang="en-US" sz="1050" b="1" dirty="0"/>
          </a:p>
        </p:txBody>
      </p:sp>
      <p:sp>
        <p:nvSpPr>
          <p:cNvPr id="7" name="TextBox 6">
            <a:extLst>
              <a:ext uri="{FF2B5EF4-FFF2-40B4-BE49-F238E27FC236}">
                <a16:creationId xmlns:a16="http://schemas.microsoft.com/office/drawing/2014/main" id="{91B415F4-DAFA-88BE-2913-2FAEF38F5A71}"/>
              </a:ext>
            </a:extLst>
          </p:cNvPr>
          <p:cNvSpPr txBox="1"/>
          <p:nvPr/>
        </p:nvSpPr>
        <p:spPr>
          <a:xfrm>
            <a:off x="-22656" y="2877808"/>
            <a:ext cx="684983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latin typeface="Arial"/>
                <a:cs typeface="Segoe UI"/>
              </a:rPr>
              <a:t>​</a:t>
            </a:r>
            <a:r>
              <a:rPr lang="en-GB" sz="1100" b="1" u="sng" dirty="0">
                <a:solidFill>
                  <a:srgbClr val="FF0000"/>
                </a:solidFill>
                <a:latin typeface="Arial"/>
                <a:cs typeface="Segoe UI"/>
              </a:rPr>
              <a:t>Staff Training- Wednesday 29th January</a:t>
            </a:r>
            <a:r>
              <a:rPr lang="en-US" sz="1100" dirty="0">
                <a:solidFill>
                  <a:srgbClr val="FF0000"/>
                </a:solidFill>
                <a:latin typeface="Arial"/>
                <a:cs typeface="Segoe UI"/>
              </a:rPr>
              <a:t>​</a:t>
            </a:r>
            <a:endParaRPr lang="en-US" sz="1100" dirty="0">
              <a:solidFill>
                <a:srgbClr val="FF0000"/>
              </a:solidFill>
              <a:latin typeface="Arial"/>
            </a:endParaRPr>
          </a:p>
          <a:p>
            <a:r>
              <a:rPr lang="en-GB" sz="1100" dirty="0">
                <a:latin typeface="Arial"/>
                <a:cs typeface="Segoe UI"/>
              </a:rPr>
              <a:t>Nursery will close to all children at 4pm on Wednesday 29th January to allow for important staff training to take place. Please ensure your child is collected on or before this time. Thank you</a:t>
            </a:r>
            <a:r>
              <a:rPr lang="en-GB" sz="1200" dirty="0">
                <a:latin typeface="Arial"/>
                <a:cs typeface="Segoe UI"/>
              </a:rPr>
              <a:t>.</a:t>
            </a:r>
            <a:r>
              <a:rPr lang="en-US" sz="1200" dirty="0">
                <a:latin typeface="Arial"/>
                <a:cs typeface="Segoe UI"/>
              </a:rPr>
              <a:t>​</a:t>
            </a:r>
          </a:p>
        </p:txBody>
      </p:sp>
      <p:sp>
        <p:nvSpPr>
          <p:cNvPr id="8" name="TextBox 7">
            <a:extLst>
              <a:ext uri="{FF2B5EF4-FFF2-40B4-BE49-F238E27FC236}">
                <a16:creationId xmlns:a16="http://schemas.microsoft.com/office/drawing/2014/main" id="{4295FA3B-6E80-4464-7B14-0F96F718CE93}"/>
              </a:ext>
            </a:extLst>
          </p:cNvPr>
          <p:cNvSpPr txBox="1"/>
          <p:nvPr/>
        </p:nvSpPr>
        <p:spPr>
          <a:xfrm>
            <a:off x="-61803" y="3425358"/>
            <a:ext cx="5459037"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100" b="1" u="sng" dirty="0">
                <a:latin typeface="Arial"/>
                <a:cs typeface="Segoe UI"/>
              </a:rPr>
              <a:t>RSPB Big Garden Bird Watch</a:t>
            </a:r>
            <a:r>
              <a:rPr lang="en-GB" sz="1100" dirty="0">
                <a:latin typeface="Arial"/>
                <a:cs typeface="Segoe UI"/>
              </a:rPr>
              <a:t>​</a:t>
            </a:r>
          </a:p>
          <a:p>
            <a:r>
              <a:rPr lang="en-GB" sz="1100" dirty="0">
                <a:latin typeface="Arial"/>
                <a:cs typeface="Segoe UI"/>
              </a:rPr>
              <a:t>The </a:t>
            </a:r>
            <a:r>
              <a:rPr lang="en-GB" sz="1100" b="1" i="1" dirty="0">
                <a:latin typeface="Arial"/>
                <a:cs typeface="Segoe UI"/>
              </a:rPr>
              <a:t>RSPB are holding their annual 'Big Garden Bird watch</a:t>
            </a:r>
            <a:r>
              <a:rPr lang="en-GB" sz="1100" dirty="0">
                <a:latin typeface="Arial"/>
                <a:cs typeface="Segoe UI"/>
              </a:rPr>
              <a:t>' which will take place </a:t>
            </a:r>
            <a:r>
              <a:rPr lang="en-GB" sz="1100" b="1" i="1" dirty="0">
                <a:latin typeface="Arial"/>
                <a:cs typeface="Segoe UI"/>
              </a:rPr>
              <a:t>24th - 26th January</a:t>
            </a:r>
            <a:r>
              <a:rPr lang="en-GB" sz="1100" dirty="0">
                <a:latin typeface="Arial"/>
                <a:cs typeface="Segoe UI"/>
              </a:rPr>
              <a:t> Within nursery, children will be learning about our garden wildlife and taking part in our own 'garden bird watch'. We would love if you could join in with this at home and continue it over the weekend. We will send some ideas for home and we would love for you to share any photos with us, via seesaw. If you wish to find out more details about this event please visit the RSPB website: </a:t>
            </a:r>
            <a:endParaRPr lang="en-GB" sz="1100" dirty="0">
              <a:solidFill>
                <a:srgbClr val="000000"/>
              </a:solidFill>
              <a:latin typeface="Arial"/>
              <a:cs typeface="Segoe UI"/>
            </a:endParaRPr>
          </a:p>
          <a:p>
            <a:r>
              <a:rPr lang="en-GB" sz="1100" u="sng" dirty="0">
                <a:solidFill>
                  <a:srgbClr val="0000FF"/>
                </a:solidFill>
                <a:latin typeface="Arial"/>
                <a:cs typeface="Segoe UI"/>
                <a:hlinkClick r:id="rId3"/>
              </a:rPr>
              <a:t>https://www.rspb.org.uk/whats-happening/big-garden-birdwatch</a:t>
            </a:r>
            <a:r>
              <a:rPr lang="en-GB" sz="1100" dirty="0">
                <a:latin typeface="Arial"/>
                <a:cs typeface="Segoe UI"/>
              </a:rPr>
              <a:t> </a:t>
            </a:r>
            <a:endParaRPr lang="en-GB" sz="1100" dirty="0"/>
          </a:p>
        </p:txBody>
      </p:sp>
      <p:sp>
        <p:nvSpPr>
          <p:cNvPr id="9" name="TextBox 8">
            <a:extLst>
              <a:ext uri="{FF2B5EF4-FFF2-40B4-BE49-F238E27FC236}">
                <a16:creationId xmlns:a16="http://schemas.microsoft.com/office/drawing/2014/main" id="{B48E468A-5A51-1B04-5F68-794DC37D9B50}"/>
              </a:ext>
            </a:extLst>
          </p:cNvPr>
          <p:cNvSpPr txBox="1"/>
          <p:nvPr/>
        </p:nvSpPr>
        <p:spPr>
          <a:xfrm>
            <a:off x="-22656" y="5188786"/>
            <a:ext cx="2725107" cy="4124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100" b="1" dirty="0">
                <a:latin typeface="Arial"/>
                <a:cs typeface="Segoe UI"/>
              </a:rPr>
              <a:t>Saturday 1st -Sunday 9th February is 'National Story telling week'</a:t>
            </a:r>
            <a:r>
              <a:rPr lang="en-GB" sz="1100" dirty="0">
                <a:latin typeface="Arial"/>
                <a:cs typeface="Segoe UI"/>
              </a:rPr>
              <a:t>. Within nursery, we will be focusing on stories and over the week, we will create our own stories within our family groups and areas. </a:t>
            </a:r>
            <a:r>
              <a:rPr lang="en-GB" sz="1100" b="1" dirty="0">
                <a:latin typeface="Arial"/>
                <a:cs typeface="Segoe UI"/>
              </a:rPr>
              <a:t>Monday 3rd February</a:t>
            </a:r>
            <a:r>
              <a:rPr lang="en-GB" sz="1100" dirty="0">
                <a:latin typeface="Arial"/>
                <a:cs typeface="Segoe UI"/>
              </a:rPr>
              <a:t> family members are invited to our</a:t>
            </a:r>
            <a:r>
              <a:rPr lang="en-GB" sz="1100" b="1" dirty="0">
                <a:latin typeface="Arial"/>
                <a:cs typeface="Segoe UI"/>
              </a:rPr>
              <a:t> story family workshop. </a:t>
            </a:r>
            <a:r>
              <a:rPr lang="en-GB" sz="1100" dirty="0">
                <a:latin typeface="Arial"/>
                <a:cs typeface="Segoe UI"/>
              </a:rPr>
              <a:t>The focus will be on the core book for that week, 'The Legend of Nian' as we also celebrate Chinese New Year </a:t>
            </a:r>
            <a:endParaRPr lang="en-US" sz="1100" dirty="0"/>
          </a:p>
          <a:p>
            <a:pPr algn="ctr"/>
            <a:r>
              <a:rPr lang="en-GB" sz="1100" b="1" dirty="0">
                <a:solidFill>
                  <a:schemeClr val="bg1">
                    <a:lumMod val="10000"/>
                  </a:schemeClr>
                </a:solidFill>
                <a:latin typeface="Arial"/>
                <a:cs typeface="Segoe UI"/>
              </a:rPr>
              <a:t>10.15 - 11.00 Michelle's and Sarah's groups </a:t>
            </a:r>
          </a:p>
          <a:p>
            <a:pPr algn="ctr"/>
            <a:r>
              <a:rPr lang="en-GB" sz="1100" b="1" dirty="0">
                <a:latin typeface="Arial"/>
                <a:cs typeface="Segoe UI"/>
              </a:rPr>
              <a:t>1.30 - 2.15 Jamie / Natalie's and Jade and Jenna's groups</a:t>
            </a:r>
          </a:p>
          <a:p>
            <a:pPr algn="ctr"/>
            <a:endParaRPr lang="en-GB" sz="1200" b="1" dirty="0">
              <a:cs typeface="Segoe UI"/>
            </a:endParaRPr>
          </a:p>
          <a:p>
            <a:pPr algn="ctr"/>
            <a:endParaRPr lang="en-GB" sz="1200" b="1" dirty="0">
              <a:latin typeface="Arial"/>
              <a:cs typeface="Segoe UI"/>
            </a:endParaRPr>
          </a:p>
          <a:p>
            <a:pPr algn="ctr"/>
            <a:endParaRPr lang="en-GB" sz="1200" b="1" dirty="0">
              <a:latin typeface="Arial"/>
              <a:cs typeface="Segoe UI"/>
            </a:endParaRPr>
          </a:p>
          <a:p>
            <a:pPr algn="ctr"/>
            <a:endParaRPr lang="en-GB" sz="1200" dirty="0">
              <a:latin typeface="Arial"/>
              <a:cs typeface="Segoe UI"/>
            </a:endParaRPr>
          </a:p>
          <a:p>
            <a:pPr algn="ctr"/>
            <a:endParaRPr lang="en-GB" sz="1200" dirty="0">
              <a:latin typeface="Arial"/>
              <a:cs typeface="Segoe UI"/>
            </a:endParaRPr>
          </a:p>
          <a:p>
            <a:pPr algn="ctr"/>
            <a:endParaRPr lang="en-GB" sz="1200" dirty="0">
              <a:latin typeface="Arial"/>
              <a:cs typeface="Segoe UI"/>
            </a:endParaRPr>
          </a:p>
          <a:p>
            <a:pPr algn="ctr"/>
            <a:endParaRPr lang="en-GB" sz="1200" dirty="0">
              <a:latin typeface="Arial"/>
              <a:cs typeface="Segoe UI"/>
            </a:endParaRPr>
          </a:p>
          <a:p>
            <a:pPr algn="ctr"/>
            <a:r>
              <a:rPr lang="en-GB" sz="1200" dirty="0">
                <a:latin typeface="Arial"/>
                <a:cs typeface="Segoe UI"/>
              </a:rPr>
              <a:t>​</a:t>
            </a:r>
          </a:p>
          <a:p>
            <a:pPr algn="ctr"/>
            <a:endParaRPr lang="en-US" sz="1200" b="1" u="sng" dirty="0">
              <a:latin typeface="Arial"/>
              <a:cs typeface="Segoe UI"/>
            </a:endParaRPr>
          </a:p>
        </p:txBody>
      </p:sp>
      <p:pic>
        <p:nvPicPr>
          <p:cNvPr id="6" name="Picture 5" descr="Big Garden Birdwatch shows house sparrows slipping away">
            <a:extLst>
              <a:ext uri="{FF2B5EF4-FFF2-40B4-BE49-F238E27FC236}">
                <a16:creationId xmlns:a16="http://schemas.microsoft.com/office/drawing/2014/main" id="{7BD12646-F7BF-070F-0444-E4D258AA0D99}"/>
              </a:ext>
            </a:extLst>
          </p:cNvPr>
          <p:cNvPicPr>
            <a:picLocks noChangeAspect="1"/>
          </p:cNvPicPr>
          <p:nvPr/>
        </p:nvPicPr>
        <p:blipFill rotWithShape="1">
          <a:blip r:embed="rId4"/>
          <a:srcRect r="9424" b="934"/>
          <a:stretch/>
        </p:blipFill>
        <p:spPr>
          <a:xfrm>
            <a:off x="5502911" y="3414977"/>
            <a:ext cx="1324268" cy="948659"/>
          </a:xfrm>
          <a:prstGeom prst="rect">
            <a:avLst/>
          </a:prstGeom>
        </p:spPr>
      </p:pic>
      <p:sp>
        <p:nvSpPr>
          <p:cNvPr id="21" name="TextBox 20">
            <a:extLst>
              <a:ext uri="{FF2B5EF4-FFF2-40B4-BE49-F238E27FC236}">
                <a16:creationId xmlns:a16="http://schemas.microsoft.com/office/drawing/2014/main" id="{246CD39D-2D04-CBFB-E79C-9FC502AA2D4B}"/>
              </a:ext>
            </a:extLst>
          </p:cNvPr>
          <p:cNvSpPr txBox="1"/>
          <p:nvPr/>
        </p:nvSpPr>
        <p:spPr>
          <a:xfrm>
            <a:off x="20830" y="7694907"/>
            <a:ext cx="6862753"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100" b="1" u="sng" dirty="0">
                <a:latin typeface="Arial"/>
                <a:cs typeface="Segoe UI"/>
              </a:rPr>
              <a:t>Early reading and literacy talk (Parents only)</a:t>
            </a:r>
            <a:r>
              <a:rPr lang="en-US" sz="1100" i="1" u="sng" dirty="0">
                <a:latin typeface="Arial"/>
                <a:cs typeface="Segoe UI"/>
              </a:rPr>
              <a:t>​ -</a:t>
            </a:r>
            <a:r>
              <a:rPr lang="en-US" sz="1100" b="1" u="sng" dirty="0">
                <a:latin typeface="Arial"/>
                <a:cs typeface="Segoe UI"/>
              </a:rPr>
              <a:t> Wednesday 5th Feb 4-5pm</a:t>
            </a:r>
            <a:r>
              <a:rPr lang="en-US" sz="1100" dirty="0">
                <a:latin typeface="Arial"/>
                <a:cs typeface="Segoe UI"/>
              </a:rPr>
              <a:t>​</a:t>
            </a:r>
          </a:p>
          <a:p>
            <a:pPr algn="ctr"/>
            <a:r>
              <a:rPr lang="en-GB" sz="1100" dirty="0">
                <a:latin typeface="Arial"/>
                <a:cs typeface="Segoe UI"/>
              </a:rPr>
              <a:t>Many of you have asked about how reading and literacy is taught within early years and I am sure some of you may be interested in what children need to be able to do to develop different literacy and phonics skills. Linking in with National story telling week, Sarah will be leading a parent talk all about what comes before phonics and how children develop these important skills in preparation for school. This talk will take place on </a:t>
            </a:r>
            <a:r>
              <a:rPr lang="en-GB" sz="1100" b="1" dirty="0">
                <a:latin typeface="Arial"/>
                <a:cs typeface="Segoe UI"/>
              </a:rPr>
              <a:t>Wednesday 5th Feb 4pm-5pm</a:t>
            </a:r>
            <a:r>
              <a:rPr lang="en-GB" sz="1100" dirty="0">
                <a:latin typeface="Arial"/>
                <a:cs typeface="Segoe UI"/>
              </a:rPr>
              <a:t>. It would be lovely to see as many of you come along as possible. (Please note this isn't a stay and play workshop but a discussion about early reading and phonics for parent only).</a:t>
            </a:r>
            <a:r>
              <a:rPr lang="en-US" sz="1100" dirty="0">
                <a:latin typeface="Arial"/>
                <a:cs typeface="Segoe UI"/>
              </a:rPr>
              <a:t>​ If you wish to attend, you can drop your key worker a message..</a:t>
            </a:r>
          </a:p>
        </p:txBody>
      </p:sp>
      <p:sp>
        <p:nvSpPr>
          <p:cNvPr id="5" name="TextBox 4">
            <a:extLst>
              <a:ext uri="{FF2B5EF4-FFF2-40B4-BE49-F238E27FC236}">
                <a16:creationId xmlns:a16="http://schemas.microsoft.com/office/drawing/2014/main" id="{7030DF3A-A59A-7583-4ED6-AD4711D85C59}"/>
              </a:ext>
            </a:extLst>
          </p:cNvPr>
          <p:cNvSpPr txBox="1"/>
          <p:nvPr/>
        </p:nvSpPr>
        <p:spPr>
          <a:xfrm>
            <a:off x="4194035" y="7202179"/>
            <a:ext cx="2663194" cy="430887"/>
          </a:xfrm>
          <a:prstGeom prst="rect">
            <a:avLst/>
          </a:prstGeom>
          <a:solidFill>
            <a:schemeClr val="accent3">
              <a:lumMod val="20000"/>
              <a:lumOff val="80000"/>
            </a:schemeClr>
          </a:solidFill>
        </p:spPr>
        <p:txBody>
          <a:bodyPr wrap="square" lIns="91440" tIns="45720" rIns="91440" bIns="45720" anchor="t">
            <a:spAutoFit/>
          </a:bodyPr>
          <a:lstStyle/>
          <a:p>
            <a:pPr algn="ctr"/>
            <a:r>
              <a:rPr lang="en-GB" sz="1100" i="0" dirty="0">
                <a:effectLst/>
                <a:latin typeface="Arial"/>
                <a:cs typeface="Arial"/>
              </a:rPr>
              <a:t>We will also host a book swap shop </a:t>
            </a:r>
            <a:r>
              <a:rPr lang="en-GB" sz="1100" dirty="0">
                <a:latin typeface="Arial"/>
                <a:cs typeface="Arial"/>
              </a:rPr>
              <a:t>this week... </a:t>
            </a:r>
            <a:r>
              <a:rPr lang="en-GB" sz="1100" i="0" dirty="0">
                <a:effectLst/>
                <a:latin typeface="Arial"/>
                <a:cs typeface="Arial"/>
              </a:rPr>
              <a:t>More details to follow soon. </a:t>
            </a:r>
            <a:endParaRPr lang="en-GB" sz="1100" dirty="0">
              <a:effectLst/>
              <a:latin typeface="Arial"/>
              <a:cs typeface="Arial"/>
            </a:endParaRPr>
          </a:p>
        </p:txBody>
      </p:sp>
      <p:sp>
        <p:nvSpPr>
          <p:cNvPr id="4" name="TextBox 3">
            <a:extLst>
              <a:ext uri="{FF2B5EF4-FFF2-40B4-BE49-F238E27FC236}">
                <a16:creationId xmlns:a16="http://schemas.microsoft.com/office/drawing/2014/main" id="{5A6C319C-070F-874D-E518-DBA59C39A35B}"/>
              </a:ext>
            </a:extLst>
          </p:cNvPr>
          <p:cNvSpPr txBox="1"/>
          <p:nvPr/>
        </p:nvSpPr>
        <p:spPr>
          <a:xfrm>
            <a:off x="312260" y="4855680"/>
            <a:ext cx="5117680" cy="276999"/>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b="1" u="sng" dirty="0">
                <a:latin typeface="Arial"/>
                <a:cs typeface="Arial"/>
              </a:rPr>
              <a:t>National Story Telling week ​- 1st –9th February</a:t>
            </a:r>
            <a:r>
              <a:rPr lang="en-US" sz="1200" u="sng" dirty="0">
                <a:latin typeface="Arial"/>
                <a:cs typeface="Arial"/>
              </a:rPr>
              <a:t>​</a:t>
            </a:r>
            <a:endParaRPr lang="en-US" u="sng" dirty="0">
              <a:latin typeface="Arial"/>
              <a:cs typeface="Arial"/>
            </a:endParaRPr>
          </a:p>
        </p:txBody>
      </p:sp>
      <p:sp>
        <p:nvSpPr>
          <p:cNvPr id="10" name="TextBox 9">
            <a:extLst>
              <a:ext uri="{FF2B5EF4-FFF2-40B4-BE49-F238E27FC236}">
                <a16:creationId xmlns:a16="http://schemas.microsoft.com/office/drawing/2014/main" id="{F1B88302-ACD5-5F3A-AA3E-5C9BE55A4E10}"/>
              </a:ext>
            </a:extLst>
          </p:cNvPr>
          <p:cNvSpPr txBox="1"/>
          <p:nvPr/>
        </p:nvSpPr>
        <p:spPr>
          <a:xfrm>
            <a:off x="2796990" y="5121408"/>
            <a:ext cx="408790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b="1" u="sng" dirty="0">
                <a:solidFill>
                  <a:srgbClr val="FF0000"/>
                </a:solidFill>
                <a:latin typeface="Arial"/>
                <a:cs typeface="Arial"/>
              </a:rPr>
              <a:t>Chinese New Year</a:t>
            </a:r>
            <a:r>
              <a:rPr lang="en-US" sz="1100" b="1" u="sng" dirty="0">
                <a:latin typeface="Arial"/>
                <a:cs typeface="Arial"/>
              </a:rPr>
              <a:t> </a:t>
            </a:r>
            <a:r>
              <a:rPr lang="en-US" sz="1100" dirty="0">
                <a:latin typeface="Arial"/>
                <a:cs typeface="Arial"/>
              </a:rPr>
              <a:t>– Chinese new year begins on 29th January and lasts until 12th February. To celebrate, we will be learning all about the Chinese culture, traditions and celebrations. On </a:t>
            </a:r>
            <a:r>
              <a:rPr lang="en-US" sz="1100" b="1" dirty="0">
                <a:latin typeface="Arial"/>
                <a:cs typeface="Arial"/>
              </a:rPr>
              <a:t>Monday 3rd February</a:t>
            </a:r>
            <a:r>
              <a:rPr lang="en-US" sz="1100" dirty="0">
                <a:latin typeface="Arial"/>
                <a:cs typeface="Arial"/>
              </a:rPr>
              <a:t>, we ask children to wear something </a:t>
            </a:r>
            <a:r>
              <a:rPr lang="en-US" sz="1100" dirty="0">
                <a:solidFill>
                  <a:srgbClr val="FF0000"/>
                </a:solidFill>
                <a:latin typeface="Arial"/>
                <a:cs typeface="Arial"/>
              </a:rPr>
              <a:t>red </a:t>
            </a:r>
            <a:r>
              <a:rPr lang="en-US" sz="1100" dirty="0">
                <a:latin typeface="Arial"/>
                <a:cs typeface="Arial"/>
              </a:rPr>
              <a:t>as part of the celebration on the day of our story session (a colour representing luck in Chinese culture).</a:t>
            </a:r>
            <a:endParaRPr lang="en-US" dirty="0"/>
          </a:p>
        </p:txBody>
      </p:sp>
      <p:pic>
        <p:nvPicPr>
          <p:cNvPr id="11" name="Picture 10" descr="Legend Of Nian -Lunar New Year - YouTube">
            <a:extLst>
              <a:ext uri="{FF2B5EF4-FFF2-40B4-BE49-F238E27FC236}">
                <a16:creationId xmlns:a16="http://schemas.microsoft.com/office/drawing/2014/main" id="{061759C6-2D1D-A882-0CD9-8A9844D532E4}"/>
              </a:ext>
            </a:extLst>
          </p:cNvPr>
          <p:cNvPicPr>
            <a:picLocks noChangeAspect="1"/>
          </p:cNvPicPr>
          <p:nvPr/>
        </p:nvPicPr>
        <p:blipFill>
          <a:blip r:embed="rId5"/>
          <a:stretch>
            <a:fillRect/>
          </a:stretch>
        </p:blipFill>
        <p:spPr>
          <a:xfrm>
            <a:off x="4708873" y="6259606"/>
            <a:ext cx="1589635" cy="841402"/>
          </a:xfrm>
          <a:prstGeom prst="rect">
            <a:avLst/>
          </a:prstGeom>
          <a:ln w="57150">
            <a:solidFill>
              <a:srgbClr val="FF0000"/>
            </a:solidFill>
          </a:ln>
        </p:spPr>
      </p:pic>
      <p:pic>
        <p:nvPicPr>
          <p:cNvPr id="12" name="Picture 11" descr="The Benefits of Storytelling for Language Learning | FabuLingua">
            <a:extLst>
              <a:ext uri="{FF2B5EF4-FFF2-40B4-BE49-F238E27FC236}">
                <a16:creationId xmlns:a16="http://schemas.microsoft.com/office/drawing/2014/main" id="{8BDCCA1C-7C82-9F56-E236-F3138624CD6D}"/>
              </a:ext>
            </a:extLst>
          </p:cNvPr>
          <p:cNvPicPr>
            <a:picLocks noChangeAspect="1"/>
          </p:cNvPicPr>
          <p:nvPr/>
        </p:nvPicPr>
        <p:blipFill>
          <a:blip r:embed="rId6"/>
          <a:srcRect l="3843" t="11364" r="6202" b="9192"/>
          <a:stretch/>
        </p:blipFill>
        <p:spPr>
          <a:xfrm>
            <a:off x="2734658" y="6272092"/>
            <a:ext cx="1350297" cy="1271168"/>
          </a:xfrm>
          <a:prstGeom prst="rect">
            <a:avLst/>
          </a:prstGeom>
        </p:spPr>
      </p:pic>
      <p:pic>
        <p:nvPicPr>
          <p:cNvPr id="16" name="Picture 15" descr="Mill Hill Nursery School | The Website of Mill Hill Nursery School in  Sunderland">
            <a:extLst>
              <a:ext uri="{FF2B5EF4-FFF2-40B4-BE49-F238E27FC236}">
                <a16:creationId xmlns:a16="http://schemas.microsoft.com/office/drawing/2014/main" id="{82383921-96C7-73AF-C70A-D977376BDC16}"/>
              </a:ext>
            </a:extLst>
          </p:cNvPr>
          <p:cNvPicPr>
            <a:picLocks noChangeAspect="1"/>
          </p:cNvPicPr>
          <p:nvPr/>
        </p:nvPicPr>
        <p:blipFill>
          <a:blip r:embed="rId7"/>
          <a:stretch>
            <a:fillRect/>
          </a:stretch>
        </p:blipFill>
        <p:spPr>
          <a:xfrm>
            <a:off x="2528516" y="60276"/>
            <a:ext cx="1816899" cy="430100"/>
          </a:xfrm>
          <a:prstGeom prst="rect">
            <a:avLst/>
          </a:prstGeom>
        </p:spPr>
      </p:pic>
      <p:pic>
        <p:nvPicPr>
          <p:cNvPr id="2" name="Picture 1" descr="Royal Society for the Protection of Birds - Wikipedia">
            <a:extLst>
              <a:ext uri="{FF2B5EF4-FFF2-40B4-BE49-F238E27FC236}">
                <a16:creationId xmlns:a16="http://schemas.microsoft.com/office/drawing/2014/main" id="{8499587C-E0D5-F59E-6B0B-6DA3B79C88DD}"/>
              </a:ext>
            </a:extLst>
          </p:cNvPr>
          <p:cNvPicPr>
            <a:picLocks noChangeAspect="1"/>
          </p:cNvPicPr>
          <p:nvPr/>
        </p:nvPicPr>
        <p:blipFill>
          <a:blip r:embed="rId8"/>
          <a:stretch>
            <a:fillRect/>
          </a:stretch>
        </p:blipFill>
        <p:spPr>
          <a:xfrm>
            <a:off x="5128251" y="4298258"/>
            <a:ext cx="866189" cy="83231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dirty="0">
              <a:latin typeface="Calibri" pitchFamily="34" charset="0"/>
            </a:endParaRPr>
          </a:p>
        </p:txBody>
      </p:sp>
      <p:sp>
        <p:nvSpPr>
          <p:cNvPr id="13323" name="Text Box 13"/>
          <p:cNvSpPr txBox="1">
            <a:spLocks noChangeArrowheads="1"/>
          </p:cNvSpPr>
          <p:nvPr/>
        </p:nvSpPr>
        <p:spPr bwMode="auto">
          <a:xfrm>
            <a:off x="1194272" y="689922"/>
            <a:ext cx="4248150" cy="427037"/>
          </a:xfrm>
          <a:prstGeom prst="rect">
            <a:avLst/>
          </a:prstGeom>
          <a:noFill/>
          <a:ln w="9525">
            <a:noFill/>
            <a:miter lim="800000"/>
            <a:headEnd/>
            <a:tailEnd/>
          </a:ln>
        </p:spPr>
        <p:txBody>
          <a:bodyPr lIns="91440" tIns="45720" rIns="91440" bIns="45720" anchor="t">
            <a:spAutoFit/>
          </a:bodyPr>
          <a:lstStyle/>
          <a:p>
            <a:pPr algn="ctr">
              <a:spcBef>
                <a:spcPct val="50000"/>
              </a:spcBef>
            </a:pPr>
            <a:r>
              <a:rPr lang="en-GB" altLang="en-US" sz="2200" b="1" dirty="0">
                <a:solidFill>
                  <a:schemeClr val="bg1"/>
                </a:solidFill>
                <a:latin typeface="Arial"/>
                <a:cs typeface="Arial"/>
              </a:rPr>
              <a:t>Newsletter – Autumn 2023</a:t>
            </a:r>
            <a:endParaRPr lang="en-US" altLang="en-US" sz="2200" b="1" dirty="0">
              <a:solidFill>
                <a:schemeClr val="bg1"/>
              </a:solidFill>
              <a:latin typeface="Arial"/>
              <a:cs typeface="Arial"/>
            </a:endParaRPr>
          </a:p>
        </p:txBody>
      </p:sp>
      <p:sp>
        <p:nvSpPr>
          <p:cNvPr id="13332" name="AutoShape 6" descr="Image result for macmillan coffee morning 2019"/>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GB" dirty="0">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dirty="0">
              <a:latin typeface="Calibri" pitchFamily="34" charset="0"/>
            </a:endParaRPr>
          </a:p>
        </p:txBody>
      </p:sp>
      <p:sp>
        <p:nvSpPr>
          <p:cNvPr id="24" name="Rectangle 23"/>
          <p:cNvSpPr/>
          <p:nvPr/>
        </p:nvSpPr>
        <p:spPr>
          <a:xfrm>
            <a:off x="4345" y="7689671"/>
            <a:ext cx="6832617" cy="830997"/>
          </a:xfrm>
          <a:prstGeom prst="rect">
            <a:avLst/>
          </a:prstGeom>
          <a:solidFill>
            <a:schemeClr val="accent3">
              <a:lumMod val="20000"/>
              <a:lumOff val="80000"/>
            </a:schemeClr>
          </a:solidFill>
        </p:spPr>
        <p:txBody>
          <a:bodyPr wrap="square" lIns="91440" tIns="45720" rIns="91440" bIns="45720" anchor="t">
            <a:spAutoFit/>
          </a:bodyPr>
          <a:lstStyle/>
          <a:p>
            <a:pPr algn="ctr">
              <a:spcBef>
                <a:spcPts val="0"/>
              </a:spcBef>
              <a:spcAft>
                <a:spcPts val="0"/>
              </a:spcAft>
              <a:defRPr/>
            </a:pPr>
            <a:r>
              <a:rPr lang="en-GB" sz="1200" dirty="0">
                <a:latin typeface="Arial"/>
                <a:cs typeface="Arial"/>
              </a:rPr>
              <a:t>The last day of this half-term will be </a:t>
            </a:r>
            <a:r>
              <a:rPr lang="en-GB" sz="1200" b="1" dirty="0">
                <a:latin typeface="Arial"/>
                <a:cs typeface="Arial"/>
              </a:rPr>
              <a:t>Friday 21st February</a:t>
            </a:r>
            <a:r>
              <a:rPr lang="en-GB" sz="1200" dirty="0">
                <a:latin typeface="Arial"/>
                <a:cs typeface="Arial"/>
              </a:rPr>
              <a:t> when we break up for one week.</a:t>
            </a:r>
          </a:p>
          <a:p>
            <a:pPr algn="ctr">
              <a:spcBef>
                <a:spcPts val="0"/>
              </a:spcBef>
              <a:spcAft>
                <a:spcPts val="0"/>
              </a:spcAft>
              <a:defRPr/>
            </a:pPr>
            <a:r>
              <a:rPr lang="en-GB" sz="1200" dirty="0">
                <a:latin typeface="Arial"/>
                <a:cs typeface="Arial"/>
              </a:rPr>
              <a:t>Nursery will be open during the half term holiday for children who attend all year round between </a:t>
            </a:r>
            <a:r>
              <a:rPr lang="en-GB" sz="1200">
                <a:latin typeface="Arial"/>
                <a:cs typeface="Arial"/>
              </a:rPr>
              <a:t>Monday 24th </a:t>
            </a:r>
            <a:r>
              <a:rPr lang="en-GB" sz="1200" dirty="0">
                <a:latin typeface="Arial"/>
                <a:cs typeface="Arial"/>
              </a:rPr>
              <a:t>and </a:t>
            </a:r>
            <a:r>
              <a:rPr lang="en-GB" sz="1200">
                <a:latin typeface="Arial"/>
                <a:cs typeface="Arial"/>
              </a:rPr>
              <a:t>Friday 28th </a:t>
            </a:r>
            <a:r>
              <a:rPr lang="en-GB" sz="1200" dirty="0">
                <a:latin typeface="Arial"/>
                <a:cs typeface="Arial"/>
              </a:rPr>
              <a:t>February.</a:t>
            </a:r>
          </a:p>
          <a:p>
            <a:pPr algn="ctr">
              <a:spcBef>
                <a:spcPts val="0"/>
              </a:spcBef>
              <a:spcAft>
                <a:spcPts val="0"/>
              </a:spcAft>
              <a:defRPr/>
            </a:pPr>
            <a:r>
              <a:rPr lang="en-GB" sz="1200" dirty="0">
                <a:latin typeface="Arial"/>
                <a:cs typeface="Arial"/>
              </a:rPr>
              <a:t>Spring term 2 will commence when we return on </a:t>
            </a:r>
            <a:r>
              <a:rPr lang="en-GB" sz="1200" b="1" dirty="0">
                <a:latin typeface="Arial"/>
                <a:cs typeface="Arial"/>
              </a:rPr>
              <a:t>Monday 3rd March 2025.</a:t>
            </a:r>
          </a:p>
        </p:txBody>
      </p:sp>
      <p:sp>
        <p:nvSpPr>
          <p:cNvPr id="2" name="Rectangle 1"/>
          <p:cNvSpPr/>
          <p:nvPr/>
        </p:nvSpPr>
        <p:spPr>
          <a:xfrm>
            <a:off x="94513" y="1755183"/>
            <a:ext cx="6668973" cy="369332"/>
          </a:xfrm>
          <a:prstGeom prst="rect">
            <a:avLst/>
          </a:prstGeom>
          <a:noFill/>
          <a:ln>
            <a:noFill/>
          </a:ln>
        </p:spPr>
        <p:txBody>
          <a:bodyPr wrap="square" lIns="91440" tIns="45720" rIns="91440" bIns="45720" anchor="t">
            <a:spAutoFit/>
          </a:bodyPr>
          <a:lstStyle/>
          <a:p>
            <a:pPr algn="ctr"/>
            <a:endParaRPr lang="en-GB" sz="900" dirty="0">
              <a:latin typeface="Century Gothic" panose="020B0502020202020204" pitchFamily="34" charset="0"/>
            </a:endParaRPr>
          </a:p>
          <a:p>
            <a:pPr algn="ctr"/>
            <a:endParaRPr lang="en-GB" sz="900" dirty="0">
              <a:latin typeface="Century Gothic" panose="020B0502020202020204" pitchFamily="34" charset="0"/>
            </a:endParaRPr>
          </a:p>
        </p:txBody>
      </p:sp>
      <p:sp>
        <p:nvSpPr>
          <p:cNvPr id="5" name="TextBox 4">
            <a:extLst>
              <a:ext uri="{FF2B5EF4-FFF2-40B4-BE49-F238E27FC236}">
                <a16:creationId xmlns:a16="http://schemas.microsoft.com/office/drawing/2014/main" id="{55FA7BC2-89C2-98B2-F58D-E6A23478C75C}"/>
              </a:ext>
            </a:extLst>
          </p:cNvPr>
          <p:cNvSpPr txBox="1"/>
          <p:nvPr/>
        </p:nvSpPr>
        <p:spPr>
          <a:xfrm>
            <a:off x="2415746" y="857931"/>
            <a:ext cx="4353771" cy="2769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dirty="0">
                <a:latin typeface="Arial"/>
                <a:cs typeface="Segoe UI"/>
              </a:rPr>
              <a:t>Children's mental health week takes place between 3rd and 9th February and this year the</a:t>
            </a:r>
            <a:r>
              <a:rPr lang="en-GB" sz="1200" dirty="0">
                <a:latin typeface="Arial"/>
                <a:cs typeface="Arial"/>
              </a:rPr>
              <a:t> theme is </a:t>
            </a:r>
            <a:r>
              <a:rPr lang="en-GB" sz="1200" b="1" dirty="0">
                <a:latin typeface="Arial"/>
                <a:cs typeface="Arial"/>
              </a:rPr>
              <a:t>'Know Yourself, Grow Yourself'</a:t>
            </a:r>
            <a:r>
              <a:rPr lang="en-GB" sz="1200" dirty="0">
                <a:latin typeface="Arial"/>
                <a:cs typeface="Arial"/>
              </a:rPr>
              <a:t>. To celebrate this, </a:t>
            </a:r>
            <a:r>
              <a:rPr lang="en-GB" sz="1200" dirty="0">
                <a:latin typeface="Arial"/>
                <a:cs typeface="Segoe UI"/>
              </a:rPr>
              <a:t>within nursery we will be thinking all about what mental health is and taking part in activities which support good mental health and wellbeing.</a:t>
            </a:r>
            <a:endParaRPr lang="en-GB" sz="1200" b="1" dirty="0">
              <a:latin typeface="Arial"/>
              <a:cs typeface="Segoe UI"/>
            </a:endParaRPr>
          </a:p>
          <a:p>
            <a:pPr algn="ctr"/>
            <a:r>
              <a:rPr lang="en-GB" sz="1200" dirty="0">
                <a:latin typeface="Arial"/>
                <a:cs typeface="Segoe UI"/>
              </a:rPr>
              <a:t>The theme will put a spotlight on how we can build resilience, grow and develop by understanding who we are, our emotions and feelings.</a:t>
            </a:r>
          </a:p>
          <a:p>
            <a:pPr algn="ctr"/>
            <a:endParaRPr lang="en-GB" sz="600" dirty="0">
              <a:latin typeface="Arial"/>
              <a:cs typeface="Segoe UI"/>
            </a:endParaRPr>
          </a:p>
          <a:p>
            <a:pPr algn="ctr"/>
            <a:r>
              <a:rPr lang="en-GB" sz="1200" dirty="0">
                <a:latin typeface="Arial"/>
                <a:cs typeface="Segoe UI"/>
              </a:rPr>
              <a:t>To link in with children's mental health week and safer internet day (Tues 11th February) we have decided to hold a zoom call for all of our children and families to join where we will sing some songs and introduce being safe online. This will take place on our Wellbeing Wednesday 12th February at 4pm. More details on this will follow soon. </a:t>
            </a:r>
            <a:endParaRPr lang="en-GB" sz="1200" b="1">
              <a:cs typeface="Segoe UI"/>
            </a:endParaRPr>
          </a:p>
        </p:txBody>
      </p:sp>
      <p:sp>
        <p:nvSpPr>
          <p:cNvPr id="6" name="TextBox 5">
            <a:extLst>
              <a:ext uri="{FF2B5EF4-FFF2-40B4-BE49-F238E27FC236}">
                <a16:creationId xmlns:a16="http://schemas.microsoft.com/office/drawing/2014/main" id="{24ACED9E-0D2A-E7A3-4642-21FF65E8FD26}"/>
              </a:ext>
            </a:extLst>
          </p:cNvPr>
          <p:cNvSpPr txBox="1"/>
          <p:nvPr/>
        </p:nvSpPr>
        <p:spPr>
          <a:xfrm>
            <a:off x="-24536" y="3661926"/>
            <a:ext cx="436041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b="1" u="sng" dirty="0">
                <a:latin typeface="Arial"/>
                <a:cs typeface="Segoe UI"/>
              </a:rPr>
              <a:t>NSPCC National Number Day – Friday 7th February </a:t>
            </a:r>
            <a:r>
              <a:rPr lang="en-US" sz="1200" dirty="0">
                <a:latin typeface="Arial"/>
                <a:cs typeface="Segoe UI"/>
              </a:rPr>
              <a:t>​</a:t>
            </a:r>
          </a:p>
          <a:p>
            <a:pPr algn="ctr"/>
            <a:r>
              <a:rPr lang="en-GB" sz="1200" dirty="0">
                <a:latin typeface="Arial"/>
                <a:cs typeface="Segoe UI"/>
              </a:rPr>
              <a:t>To celebrate </a:t>
            </a:r>
            <a:r>
              <a:rPr lang="en-GB" sz="1200" b="1" dirty="0">
                <a:latin typeface="Arial"/>
                <a:cs typeface="Segoe UI"/>
              </a:rPr>
              <a:t>national number day</a:t>
            </a:r>
            <a:r>
              <a:rPr lang="en-GB" sz="1200" dirty="0">
                <a:latin typeface="Arial"/>
                <a:cs typeface="Segoe UI"/>
              </a:rPr>
              <a:t>, we have decided to dress in numbers. On </a:t>
            </a:r>
            <a:r>
              <a:rPr lang="en-GB" sz="1200" b="1" i="1" dirty="0">
                <a:latin typeface="Arial"/>
                <a:cs typeface="Segoe UI"/>
              </a:rPr>
              <a:t>Friday 7th February</a:t>
            </a:r>
            <a:r>
              <a:rPr lang="en-GB" sz="1200" dirty="0">
                <a:latin typeface="Arial"/>
                <a:cs typeface="Segoe UI"/>
              </a:rPr>
              <a:t>, children are welcome to come to nursery wearing an outfit which has numbers on it. For example, this could be clothes with numbers visible, a football top, a number badge, number blocks dress up or you could make your own number themed outfit to wear. Throughout the day, we will be taking part in lots of lovely maths activities within our areas.​</a:t>
            </a:r>
          </a:p>
          <a:p>
            <a:pPr algn="ctr"/>
            <a:r>
              <a:rPr lang="en-GB" sz="1200" dirty="0">
                <a:latin typeface="Arial"/>
                <a:cs typeface="Segoe UI"/>
              </a:rPr>
              <a:t>​</a:t>
            </a:r>
          </a:p>
        </p:txBody>
      </p:sp>
      <p:sp>
        <p:nvSpPr>
          <p:cNvPr id="8" name="TextBox 7">
            <a:extLst>
              <a:ext uri="{FF2B5EF4-FFF2-40B4-BE49-F238E27FC236}">
                <a16:creationId xmlns:a16="http://schemas.microsoft.com/office/drawing/2014/main" id="{C56FEC45-74A2-942E-B034-291D1FDCADAF}"/>
              </a:ext>
            </a:extLst>
          </p:cNvPr>
          <p:cNvSpPr txBox="1"/>
          <p:nvPr/>
        </p:nvSpPr>
        <p:spPr>
          <a:xfrm>
            <a:off x="60825" y="5011192"/>
            <a:ext cx="6751785" cy="2769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200" dirty="0">
              <a:latin typeface="Arial"/>
              <a:cs typeface="Arial"/>
            </a:endParaRPr>
          </a:p>
          <a:p>
            <a:endParaRPr lang="en-US" sz="1200" b="1" u="sng" dirty="0"/>
          </a:p>
          <a:p>
            <a:r>
              <a:rPr lang="en-US" sz="1200" b="1" u="sng" dirty="0">
                <a:latin typeface="Arial"/>
                <a:cs typeface="Arial"/>
              </a:rPr>
              <a:t>Wellbeing Wednesday 12th February and Winter walk – Friday </a:t>
            </a:r>
            <a:r>
              <a:rPr lang="en-GB" sz="1200" b="1" u="sng" dirty="0">
                <a:latin typeface="Arial"/>
                <a:cs typeface="Arial"/>
              </a:rPr>
              <a:t>21st </a:t>
            </a:r>
            <a:r>
              <a:rPr lang="en-US" sz="1200" b="1" u="sng" dirty="0">
                <a:latin typeface="Arial"/>
                <a:cs typeface="Arial"/>
              </a:rPr>
              <a:t>February</a:t>
            </a:r>
          </a:p>
          <a:p>
            <a:r>
              <a:rPr lang="en-US" sz="1200" dirty="0">
                <a:latin typeface="Arial"/>
                <a:cs typeface="Arial"/>
              </a:rPr>
              <a:t>This wellbeing Wednesday's theme is 'Nature appreciation'. We will be visiting our nursery forest to experience the elements and share lots of wonderful activities linked to wellbeing outdoors. With this in mind, we would also like to invite our families on our winter walk on </a:t>
            </a:r>
            <a:r>
              <a:rPr lang="en-US" sz="1200" b="1" dirty="0">
                <a:latin typeface="Arial"/>
                <a:cs typeface="Arial"/>
              </a:rPr>
              <a:t>Friday </a:t>
            </a:r>
            <a:r>
              <a:rPr lang="en-GB" sz="1200" b="1" dirty="0">
                <a:latin typeface="Arial"/>
                <a:cs typeface="Arial"/>
              </a:rPr>
              <a:t>21st </a:t>
            </a:r>
            <a:r>
              <a:rPr lang="en-US" sz="1200" b="1" dirty="0">
                <a:latin typeface="Arial"/>
                <a:cs typeface="Arial"/>
              </a:rPr>
              <a:t>February</a:t>
            </a:r>
            <a:r>
              <a:rPr lang="en-US" sz="1200" dirty="0">
                <a:latin typeface="Arial"/>
                <a:cs typeface="Arial"/>
              </a:rPr>
              <a:t>. We ask that all children have a family member attend the walk with them.</a:t>
            </a:r>
            <a:r>
              <a:rPr lang="en-US" sz="1200" b="1" dirty="0">
                <a:latin typeface="Arial"/>
                <a:cs typeface="Arial"/>
              </a:rPr>
              <a:t>                                     Group times will be as follows:</a:t>
            </a:r>
            <a:endParaRPr lang="en-US" b="1" dirty="0"/>
          </a:p>
          <a:p>
            <a:r>
              <a:rPr lang="en-US" sz="1200" b="1" dirty="0">
                <a:latin typeface="Arial"/>
                <a:cs typeface="Arial"/>
              </a:rPr>
              <a:t>Michelle, Jenna and Sarah's groups </a:t>
            </a:r>
            <a:r>
              <a:rPr lang="en-US" sz="1200" dirty="0">
                <a:latin typeface="Arial"/>
                <a:cs typeface="Arial"/>
              </a:rPr>
              <a:t>– leave from main nursery entrance 9.15am (if your child is in one of these groups and does not attend a morning session, you are welcome to join us for the walk). The walk should last no longer than 90 mins. You can bring your child at 9.15 if you wish, please let your child's key worker know via Seesaw. </a:t>
            </a:r>
          </a:p>
          <a:p>
            <a:r>
              <a:rPr lang="en-US" sz="1200" b="1" dirty="0">
                <a:latin typeface="Arial"/>
                <a:cs typeface="Arial"/>
              </a:rPr>
              <a:t>Jamie / Natalie's and Jade's group</a:t>
            </a:r>
            <a:r>
              <a:rPr lang="en-US" sz="1200" dirty="0">
                <a:latin typeface="Arial"/>
                <a:cs typeface="Arial"/>
              </a:rPr>
              <a:t> – leave from main nursery entrance 1.15pm. As above, if your child does not attend at this time, you are welcome to join us for the walk.</a:t>
            </a:r>
          </a:p>
        </p:txBody>
      </p:sp>
      <p:sp>
        <p:nvSpPr>
          <p:cNvPr id="3" name="Rectangle 2">
            <a:extLst>
              <a:ext uri="{FF2B5EF4-FFF2-40B4-BE49-F238E27FC236}">
                <a16:creationId xmlns:a16="http://schemas.microsoft.com/office/drawing/2014/main" id="{D50CE94C-C267-3BAE-817F-EACCD7C645B5}"/>
              </a:ext>
            </a:extLst>
          </p:cNvPr>
          <p:cNvSpPr/>
          <p:nvPr/>
        </p:nvSpPr>
        <p:spPr>
          <a:xfrm>
            <a:off x="89547" y="8568153"/>
            <a:ext cx="6689378" cy="492443"/>
          </a:xfrm>
          <a:prstGeom prst="rect">
            <a:avLst/>
          </a:prstGeom>
          <a:solidFill>
            <a:schemeClr val="bg1"/>
          </a:solidFill>
          <a:ln w="76200">
            <a:solidFill>
              <a:srgbClr val="A5BC79"/>
            </a:solid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GB" sz="1300" b="1" dirty="0">
                <a:latin typeface="Arial" panose="020B0604020202020204" pitchFamily="34" charset="0"/>
                <a:cs typeface="+mn-cs"/>
              </a:rPr>
              <a:t>www.millhillnursery.org.uk</a:t>
            </a:r>
          </a:p>
          <a:p>
            <a:pPr fontAlgn="auto">
              <a:spcBef>
                <a:spcPts val="0"/>
              </a:spcBef>
              <a:spcAft>
                <a:spcPts val="0"/>
              </a:spcAft>
              <a:defRPr/>
            </a:pPr>
            <a:r>
              <a:rPr lang="en-GB" sz="1300" b="1" dirty="0">
                <a:latin typeface="Arial" panose="020B0604020202020204" pitchFamily="34" charset="0"/>
                <a:cs typeface="+mn-cs"/>
              </a:rPr>
              <a:t>Head Teacher: Sarah Dixon-Jones</a:t>
            </a:r>
          </a:p>
        </p:txBody>
      </p:sp>
      <p:pic>
        <p:nvPicPr>
          <p:cNvPr id="4" name="Picture 3" descr="Icon&#10;&#10;Description automatically generated">
            <a:extLst>
              <a:ext uri="{FF2B5EF4-FFF2-40B4-BE49-F238E27FC236}">
                <a16:creationId xmlns:a16="http://schemas.microsoft.com/office/drawing/2014/main" id="{D67099ED-B39B-96CE-C2B8-9650A71A0895}"/>
              </a:ext>
            </a:extLst>
          </p:cNvPr>
          <p:cNvPicPr>
            <a:picLocks noChangeAspect="1"/>
          </p:cNvPicPr>
          <p:nvPr/>
        </p:nvPicPr>
        <p:blipFill>
          <a:blip r:embed="rId2"/>
          <a:stretch>
            <a:fillRect/>
          </a:stretch>
        </p:blipFill>
        <p:spPr>
          <a:xfrm>
            <a:off x="5875225" y="8402889"/>
            <a:ext cx="844766" cy="822969"/>
          </a:xfrm>
          <a:prstGeom prst="rect">
            <a:avLst/>
          </a:prstGeom>
        </p:spPr>
      </p:pic>
      <p:pic>
        <p:nvPicPr>
          <p:cNvPr id="7" name="Picture 6" descr="Inclusion Quality Mark | IQM Inclusive School Award">
            <a:extLst>
              <a:ext uri="{FF2B5EF4-FFF2-40B4-BE49-F238E27FC236}">
                <a16:creationId xmlns:a16="http://schemas.microsoft.com/office/drawing/2014/main" id="{8DDE6AA5-EB42-5FBB-2935-00EAEB27A8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0028" y="8621362"/>
            <a:ext cx="386022" cy="38602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1D4716A-1B10-ADD6-029C-BD611410B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9023" y="8613011"/>
            <a:ext cx="386023" cy="39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Number Day 2024 | NSPCC">
            <a:extLst>
              <a:ext uri="{FF2B5EF4-FFF2-40B4-BE49-F238E27FC236}">
                <a16:creationId xmlns:a16="http://schemas.microsoft.com/office/drawing/2014/main" id="{239227EB-1008-44A1-71F3-6A7CB4EB4CAB}"/>
              </a:ext>
            </a:extLst>
          </p:cNvPr>
          <p:cNvPicPr>
            <a:picLocks noChangeAspect="1"/>
          </p:cNvPicPr>
          <p:nvPr/>
        </p:nvPicPr>
        <p:blipFill>
          <a:blip r:embed="rId5"/>
          <a:stretch>
            <a:fillRect/>
          </a:stretch>
        </p:blipFill>
        <p:spPr>
          <a:xfrm>
            <a:off x="4339642" y="3947483"/>
            <a:ext cx="2416343" cy="1372937"/>
          </a:xfrm>
          <a:prstGeom prst="rect">
            <a:avLst/>
          </a:prstGeom>
        </p:spPr>
      </p:pic>
      <p:sp>
        <p:nvSpPr>
          <p:cNvPr id="14" name="TextBox 13">
            <a:extLst>
              <a:ext uri="{FF2B5EF4-FFF2-40B4-BE49-F238E27FC236}">
                <a16:creationId xmlns:a16="http://schemas.microsoft.com/office/drawing/2014/main" id="{06E3AE8F-58B6-C6D6-4AE5-803B2F4C695D}"/>
              </a:ext>
            </a:extLst>
          </p:cNvPr>
          <p:cNvSpPr txBox="1"/>
          <p:nvPr/>
        </p:nvSpPr>
        <p:spPr>
          <a:xfrm>
            <a:off x="5503439" y="4565351"/>
            <a:ext cx="1126274" cy="59871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dirty="0">
                <a:latin typeface="Arial"/>
                <a:cs typeface="Arial"/>
              </a:rPr>
              <a:t>2025</a:t>
            </a:r>
          </a:p>
        </p:txBody>
      </p:sp>
      <p:pic>
        <p:nvPicPr>
          <p:cNvPr id="16" name="Picture 15" descr="A logo for a children&amp;#39;s mental health week&#10;&#10;AI-generated content may be incorrect.">
            <a:extLst>
              <a:ext uri="{FF2B5EF4-FFF2-40B4-BE49-F238E27FC236}">
                <a16:creationId xmlns:a16="http://schemas.microsoft.com/office/drawing/2014/main" id="{7DF495D2-FE43-6789-1B5C-2694F8F57E7C}"/>
              </a:ext>
            </a:extLst>
          </p:cNvPr>
          <p:cNvPicPr>
            <a:picLocks noChangeAspect="1"/>
          </p:cNvPicPr>
          <p:nvPr/>
        </p:nvPicPr>
        <p:blipFill>
          <a:blip r:embed="rId6"/>
          <a:srcRect l="1426" r="625" b="5354"/>
          <a:stretch/>
        </p:blipFill>
        <p:spPr>
          <a:xfrm>
            <a:off x="102724" y="147744"/>
            <a:ext cx="2179460" cy="1675954"/>
          </a:xfrm>
          <a:prstGeom prst="rect">
            <a:avLst/>
          </a:prstGeom>
        </p:spPr>
      </p:pic>
      <p:pic>
        <p:nvPicPr>
          <p:cNvPr id="11" name="Picture 10" descr="The words 'Know Yourself, Grow Yourself' on an orange background with pictures of young children dressed up in fancy dress, expressing themselves.">
            <a:extLst>
              <a:ext uri="{FF2B5EF4-FFF2-40B4-BE49-F238E27FC236}">
                <a16:creationId xmlns:a16="http://schemas.microsoft.com/office/drawing/2014/main" id="{06A17BD7-F6C8-F0A3-E937-3F14D286100D}"/>
              </a:ext>
            </a:extLst>
          </p:cNvPr>
          <p:cNvPicPr>
            <a:picLocks noChangeAspect="1"/>
          </p:cNvPicPr>
          <p:nvPr/>
        </p:nvPicPr>
        <p:blipFill>
          <a:blip r:embed="rId7"/>
          <a:stretch>
            <a:fillRect/>
          </a:stretch>
        </p:blipFill>
        <p:spPr>
          <a:xfrm>
            <a:off x="5249435" y="117891"/>
            <a:ext cx="1251725" cy="726011"/>
          </a:xfrm>
          <a:prstGeom prst="rect">
            <a:avLst/>
          </a:prstGeom>
        </p:spPr>
      </p:pic>
      <p:pic>
        <p:nvPicPr>
          <p:cNvPr id="17" name="Picture 16" descr="A poster with a cartoon character pointing to a blue background&#10;&#10;AI-generated content may be incorrect.">
            <a:extLst>
              <a:ext uri="{FF2B5EF4-FFF2-40B4-BE49-F238E27FC236}">
                <a16:creationId xmlns:a16="http://schemas.microsoft.com/office/drawing/2014/main" id="{F376D91A-26B3-2772-1D7B-2FF2BF4B1264}"/>
              </a:ext>
            </a:extLst>
          </p:cNvPr>
          <p:cNvPicPr>
            <a:picLocks noChangeAspect="1"/>
          </p:cNvPicPr>
          <p:nvPr/>
        </p:nvPicPr>
        <p:blipFill>
          <a:blip r:embed="rId8"/>
          <a:stretch>
            <a:fillRect/>
          </a:stretch>
        </p:blipFill>
        <p:spPr>
          <a:xfrm>
            <a:off x="84215" y="2118383"/>
            <a:ext cx="2326656" cy="1380661"/>
          </a:xfrm>
          <a:prstGeom prst="rect">
            <a:avLst/>
          </a:prstGeom>
        </p:spPr>
      </p:pic>
      <p:pic>
        <p:nvPicPr>
          <p:cNvPr id="19" name="Picture 18" descr="Mill Hill Nursery School | The Website of Mill Hill Nursery School in  Sunderland">
            <a:extLst>
              <a:ext uri="{FF2B5EF4-FFF2-40B4-BE49-F238E27FC236}">
                <a16:creationId xmlns:a16="http://schemas.microsoft.com/office/drawing/2014/main" id="{16C70DF5-DEA8-8F9D-4364-5AAFBF077FC2}"/>
              </a:ext>
            </a:extLst>
          </p:cNvPr>
          <p:cNvPicPr>
            <a:picLocks noChangeAspect="1"/>
          </p:cNvPicPr>
          <p:nvPr/>
        </p:nvPicPr>
        <p:blipFill>
          <a:blip r:embed="rId9"/>
          <a:stretch>
            <a:fillRect/>
          </a:stretch>
        </p:blipFill>
        <p:spPr>
          <a:xfrm>
            <a:off x="2614961" y="165931"/>
            <a:ext cx="2297151" cy="574175"/>
          </a:xfrm>
          <a:prstGeom prst="rect">
            <a:avLst/>
          </a:prstGeom>
        </p:spPr>
      </p:pic>
    </p:spTree>
    <p:extLst>
      <p:ext uri="{BB962C8B-B14F-4D97-AF65-F5344CB8AC3E}">
        <p14:creationId xmlns:p14="http://schemas.microsoft.com/office/powerpoint/2010/main" val="1053241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7813031-6622-4b81-864c-f267dcdb997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F9CA69FFB4F2A47914E61F7BCBE9FB1" ma:contentTypeVersion="15" ma:contentTypeDescription="Create a new document." ma:contentTypeScope="" ma:versionID="38da98381f68e862713714c0f149de51">
  <xsd:schema xmlns:xsd="http://www.w3.org/2001/XMLSchema" xmlns:xs="http://www.w3.org/2001/XMLSchema" xmlns:p="http://schemas.microsoft.com/office/2006/metadata/properties" xmlns:ns3="97813031-6622-4b81-864c-f267dcdb9975" xmlns:ns4="4c1c67eb-0854-4ec3-9654-1be9459601bf" targetNamespace="http://schemas.microsoft.com/office/2006/metadata/properties" ma:root="true" ma:fieldsID="3fc545392fbef7db4a58d8fd4b9d8faa" ns3:_="" ns4:_="">
    <xsd:import namespace="97813031-6622-4b81-864c-f267dcdb9975"/>
    <xsd:import namespace="4c1c67eb-0854-4ec3-9654-1be9459601b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3031-6622-4b81-864c-f267dcdb99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1c67eb-0854-4ec3-9654-1be9459601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377A96-F946-45A9-9CE3-3D2118EF897B}">
  <ds:schemaRefs>
    <ds:schemaRef ds:uri="http://schemas.microsoft.com/sharepoint/v3/contenttype/forms"/>
  </ds:schemaRefs>
</ds:datastoreItem>
</file>

<file path=customXml/itemProps2.xml><?xml version="1.0" encoding="utf-8"?>
<ds:datastoreItem xmlns:ds="http://schemas.openxmlformats.org/officeDocument/2006/customXml" ds:itemID="{BDFF3D73-A9A2-4634-8810-A4304CE43776}">
  <ds:schemaRefs>
    <ds:schemaRef ds:uri="http://schemas.microsoft.com/office/2006/metadata/properties"/>
    <ds:schemaRef ds:uri="http://www.w3.org/2000/xmlns/"/>
    <ds:schemaRef ds:uri="97813031-6622-4b81-864c-f267dcdb9975"/>
    <ds:schemaRef ds:uri="http://www.w3.org/2001/XMLSchema-instance"/>
    <ds:schemaRef ds:uri="http://schemas.microsoft.com/office/infopath/2007/PartnerControls"/>
  </ds:schemaRefs>
</ds:datastoreItem>
</file>

<file path=customXml/itemProps3.xml><?xml version="1.0" encoding="utf-8"?>
<ds:datastoreItem xmlns:ds="http://schemas.openxmlformats.org/officeDocument/2006/customXml" ds:itemID="{237D707C-8D3B-4AC3-9E96-5745DA06239E}">
  <ds:schemaRefs>
    <ds:schemaRef ds:uri="http://schemas.microsoft.com/office/2006/metadata/contentType"/>
    <ds:schemaRef ds:uri="http://schemas.microsoft.com/office/2006/metadata/properties/metaAttributes"/>
    <ds:schemaRef ds:uri="http://www.w3.org/2000/xmlns/"/>
    <ds:schemaRef ds:uri="http://www.w3.org/2001/XMLSchema"/>
    <ds:schemaRef ds:uri="97813031-6622-4b81-864c-f267dcdb9975"/>
    <ds:schemaRef ds:uri="4c1c67eb-0854-4ec3-9654-1be9459601bf"/>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1240</Words>
  <Application>Microsoft Office PowerPoint</Application>
  <PresentationFormat>On-screen Show (4:3)</PresentationFormat>
  <Paragraphs>44</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NEIL</dc:creator>
  <cp:lastModifiedBy>Sarah Richards</cp:lastModifiedBy>
  <cp:revision>1073</cp:revision>
  <cp:lastPrinted>2023-02-06T19:09:50Z</cp:lastPrinted>
  <dcterms:created xsi:type="dcterms:W3CDTF">2015-09-11T07:24:47Z</dcterms:created>
  <dcterms:modified xsi:type="dcterms:W3CDTF">2025-02-10T18:01:51Z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0x010100AF9CA69FFB4F2A47914E61F7BCBE9FB1</vt:lpwstr>
  </property>
</Properties>
</file>