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Lst>
  <p:sldSz cx="6858000" cy="9144000" type="screen4x3"/>
  <p:notesSz cx="6742113" cy="98758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Richards" initials="SR" lastIdx="1" clrIdx="0">
    <p:extLst>
      <p:ext uri="{19B8F6BF-5375-455C-9EA6-DF929625EA0E}">
        <p15:presenceInfo xmlns:p15="http://schemas.microsoft.com/office/powerpoint/2012/main" userId="S::sarah.richards@schools.sunderland.gov.uk::9eed954f-d68a-4762-85b3-4367644026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1DE"/>
    <a:srgbClr val="FFFFFF"/>
    <a:srgbClr val="BEB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72061E-C01D-884B-BBA6-9E3BE97E7200}" v="53" dt="2025-03-15T00:35:14.433"/>
    <p1510:client id="{4E0A44E0-3EB1-4809-8515-AAF6CA6B41B2}" v="741" dt="2025-03-15T11:04:31.193"/>
    <p1510:client id="{DC08A839-B0F0-1341-8A76-69A501ED3451}" v="35" dt="2025-03-15T09:49:51.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Richards" userId="9eed954f-d68a-4762-85b3-43676440266e" providerId="ADAL" clId="{DC08A839-B0F0-1341-8A76-69A501ED3451}"/>
    <pc:docChg chg="undo custSel modSld">
      <pc:chgData name="Sarah Richards" userId="9eed954f-d68a-4762-85b3-43676440266e" providerId="ADAL" clId="{DC08A839-B0F0-1341-8A76-69A501ED3451}" dt="2025-03-15T09:49:51.344" v="1233" actId="20577"/>
      <pc:docMkLst>
        <pc:docMk/>
      </pc:docMkLst>
      <pc:sldChg chg="addSp delSp modSp">
        <pc:chgData name="Sarah Richards" userId="9eed954f-d68a-4762-85b3-43676440266e" providerId="ADAL" clId="{DC08A839-B0F0-1341-8A76-69A501ED3451}" dt="2025-03-15T09:49:51.344" v="1233" actId="20577"/>
        <pc:sldMkLst>
          <pc:docMk/>
          <pc:sldMk cId="0" sldId="257"/>
        </pc:sldMkLst>
        <pc:spChg chg="del">
          <ac:chgData name="Sarah Richards" userId="9eed954f-d68a-4762-85b3-43676440266e" providerId="ADAL" clId="{DC08A839-B0F0-1341-8A76-69A501ED3451}" dt="2025-03-14T01:44:33.660" v="1184" actId="21"/>
          <ac:spMkLst>
            <pc:docMk/>
            <pc:sldMk cId="0" sldId="257"/>
            <ac:spMk id="6" creationId="{7BD6C2B5-ED7E-A1EB-3B92-945E1483E7A2}"/>
          </ac:spMkLst>
        </pc:spChg>
        <pc:spChg chg="mod">
          <ac:chgData name="Sarah Richards" userId="9eed954f-d68a-4762-85b3-43676440266e" providerId="ADAL" clId="{DC08A839-B0F0-1341-8A76-69A501ED3451}" dt="2025-03-15T09:49:51.344" v="1233" actId="20577"/>
          <ac:spMkLst>
            <pc:docMk/>
            <pc:sldMk cId="0" sldId="257"/>
            <ac:spMk id="7" creationId="{91B415F4-DAFA-88BE-2913-2FAEF38F5A71}"/>
          </ac:spMkLst>
        </pc:spChg>
        <pc:spChg chg="add mod">
          <ac:chgData name="Sarah Richards" userId="9eed954f-d68a-4762-85b3-43676440266e" providerId="ADAL" clId="{DC08A839-B0F0-1341-8A76-69A501ED3451}" dt="2025-03-14T01:44:28.036" v="1183" actId="1076"/>
          <ac:spMkLst>
            <pc:docMk/>
            <pc:sldMk cId="0" sldId="257"/>
            <ac:spMk id="9" creationId="{8EEB66E8-82DB-BAF5-B449-E1E6503A141C}"/>
          </ac:spMkLst>
        </pc:spChg>
        <pc:spChg chg="mod">
          <ac:chgData name="Sarah Richards" userId="9eed954f-d68a-4762-85b3-43676440266e" providerId="ADAL" clId="{DC08A839-B0F0-1341-8A76-69A501ED3451}" dt="2025-03-14T01:45:01.139" v="1187" actId="1076"/>
          <ac:spMkLst>
            <pc:docMk/>
            <pc:sldMk cId="0" sldId="257"/>
            <ac:spMk id="12" creationId="{0F03F14D-739C-ACD6-A170-45400CC2EAFB}"/>
          </ac:spMkLst>
        </pc:spChg>
        <pc:picChg chg="del">
          <ac:chgData name="Sarah Richards" userId="9eed954f-d68a-4762-85b3-43676440266e" providerId="ADAL" clId="{DC08A839-B0F0-1341-8A76-69A501ED3451}" dt="2025-03-14T01:44:57.430" v="1186" actId="21"/>
          <ac:picMkLst>
            <pc:docMk/>
            <pc:sldMk cId="0" sldId="257"/>
            <ac:picMk id="8" creationId="{3F7358D1-D1A3-1D0D-1E7E-27DB05D7CD7E}"/>
          </ac:picMkLst>
        </pc:picChg>
        <pc:picChg chg="mod">
          <ac:chgData name="Sarah Richards" userId="9eed954f-d68a-4762-85b3-43676440266e" providerId="ADAL" clId="{DC08A839-B0F0-1341-8A76-69A501ED3451}" dt="2025-03-14T01:45:44.904" v="1198" actId="1076"/>
          <ac:picMkLst>
            <pc:docMk/>
            <pc:sldMk cId="0" sldId="257"/>
            <ac:picMk id="1026" creationId="{15F82E4D-01E6-71A5-3144-B94B63D6369B}"/>
          </ac:picMkLst>
        </pc:picChg>
      </pc:sldChg>
      <pc:sldChg chg="addSp delSp modSp">
        <pc:chgData name="Sarah Richards" userId="9eed954f-d68a-4762-85b3-43676440266e" providerId="ADAL" clId="{DC08A839-B0F0-1341-8A76-69A501ED3451}" dt="2025-03-14T01:45:24.292" v="1197" actId="1076"/>
        <pc:sldMkLst>
          <pc:docMk/>
          <pc:sldMk cId="1053241209" sldId="258"/>
        </pc:sldMkLst>
        <pc:spChg chg="del">
          <ac:chgData name="Sarah Richards" userId="9eed954f-d68a-4762-85b3-43676440266e" providerId="ADAL" clId="{DC08A839-B0F0-1341-8A76-69A501ED3451}" dt="2025-03-14T01:28:51.568" v="248" actId="21"/>
          <ac:spMkLst>
            <pc:docMk/>
            <pc:sldMk cId="1053241209" sldId="258"/>
            <ac:spMk id="3" creationId="{C0D9CA5C-EAE0-1305-CD12-1BA650C6006B}"/>
          </ac:spMkLst>
        </pc:spChg>
        <pc:spChg chg="del">
          <ac:chgData name="Sarah Richards" userId="9eed954f-d68a-4762-85b3-43676440266e" providerId="ADAL" clId="{DC08A839-B0F0-1341-8A76-69A501ED3451}" dt="2025-03-14T01:36:43.120" v="903" actId="21"/>
          <ac:spMkLst>
            <pc:docMk/>
            <pc:sldMk cId="1053241209" sldId="258"/>
            <ac:spMk id="5" creationId="{B0E8A592-48D5-252C-90CF-1D0D6D2CE40B}"/>
          </ac:spMkLst>
        </pc:spChg>
        <pc:spChg chg="add mod">
          <ac:chgData name="Sarah Richards" userId="9eed954f-d68a-4762-85b3-43676440266e" providerId="ADAL" clId="{DC08A839-B0F0-1341-8A76-69A501ED3451}" dt="2025-03-14T01:40:51.401" v="950" actId="1076"/>
          <ac:spMkLst>
            <pc:docMk/>
            <pc:sldMk cId="1053241209" sldId="258"/>
            <ac:spMk id="7" creationId="{1EBAD5A1-A902-A8D9-08A5-AFE22910F43B}"/>
          </ac:spMkLst>
        </pc:spChg>
        <pc:spChg chg="del mod">
          <ac:chgData name="Sarah Richards" userId="9eed954f-d68a-4762-85b3-43676440266e" providerId="ADAL" clId="{DC08A839-B0F0-1341-8A76-69A501ED3451}" dt="2025-03-14T01:44:16.529" v="1181" actId="21"/>
          <ac:spMkLst>
            <pc:docMk/>
            <pc:sldMk cId="1053241209" sldId="258"/>
            <ac:spMk id="8" creationId="{C56FEC45-74A2-942E-B034-291D1FDCADAF}"/>
          </ac:spMkLst>
        </pc:spChg>
        <pc:spChg chg="mod">
          <ac:chgData name="Sarah Richards" userId="9eed954f-d68a-4762-85b3-43676440266e" providerId="ADAL" clId="{DC08A839-B0F0-1341-8A76-69A501ED3451}" dt="2025-03-14T01:45:12.793" v="1191" actId="14100"/>
          <ac:spMkLst>
            <pc:docMk/>
            <pc:sldMk cId="1053241209" sldId="258"/>
            <ac:spMk id="9" creationId="{F0272872-FE20-7C61-05D1-C16690B8EFEA}"/>
          </ac:spMkLst>
        </pc:spChg>
        <pc:spChg chg="add mod">
          <ac:chgData name="Sarah Richards" userId="9eed954f-d68a-4762-85b3-43676440266e" providerId="ADAL" clId="{DC08A839-B0F0-1341-8A76-69A501ED3451}" dt="2025-03-14T01:45:24.292" v="1197" actId="1076"/>
          <ac:spMkLst>
            <pc:docMk/>
            <pc:sldMk cId="1053241209" sldId="258"/>
            <ac:spMk id="12" creationId="{A0E316B9-232A-D79F-14A1-78C52EBBC4C3}"/>
          </ac:spMkLst>
        </pc:spChg>
        <pc:spChg chg="mod">
          <ac:chgData name="Sarah Richards" userId="9eed954f-d68a-4762-85b3-43676440266e" providerId="ADAL" clId="{DC08A839-B0F0-1341-8A76-69A501ED3451}" dt="2025-03-14T01:45:17.689" v="1193" actId="1076"/>
          <ac:spMkLst>
            <pc:docMk/>
            <pc:sldMk cId="1053241209" sldId="258"/>
            <ac:spMk id="13" creationId="{4BC33A45-C232-47FE-5F4F-B0DC908C892E}"/>
          </ac:spMkLst>
        </pc:spChg>
        <pc:spChg chg="mod">
          <ac:chgData name="Sarah Richards" userId="9eed954f-d68a-4762-85b3-43676440266e" providerId="ADAL" clId="{DC08A839-B0F0-1341-8A76-69A501ED3451}" dt="2025-03-14T01:26:06.017" v="240" actId="20577"/>
          <ac:spMkLst>
            <pc:docMk/>
            <pc:sldMk cId="1053241209" sldId="258"/>
            <ac:spMk id="24" creationId="{00000000-0000-0000-0000-000000000000}"/>
          </ac:spMkLst>
        </pc:spChg>
        <pc:picChg chg="add mod modCrop">
          <ac:chgData name="Sarah Richards" userId="9eed954f-d68a-4762-85b3-43676440266e" providerId="ADAL" clId="{DC08A839-B0F0-1341-8A76-69A501ED3451}" dt="2025-03-14T01:44:10.077" v="1180" actId="14100"/>
          <ac:picMkLst>
            <pc:docMk/>
            <pc:sldMk cId="1053241209" sldId="258"/>
            <ac:picMk id="4" creationId="{C53B17F9-825E-D7B9-A5A6-A36D83AC9CA8}"/>
          </ac:picMkLst>
        </pc:picChg>
        <pc:picChg chg="add mod">
          <ac:chgData name="Sarah Richards" userId="9eed954f-d68a-4762-85b3-43676440266e" providerId="ADAL" clId="{DC08A839-B0F0-1341-8A76-69A501ED3451}" dt="2025-03-14T01:44:00.810" v="1177" actId="1076"/>
          <ac:picMkLst>
            <pc:docMk/>
            <pc:sldMk cId="1053241209" sldId="258"/>
            <ac:picMk id="10" creationId="{C76EF46D-0F74-751D-B9ED-F1E70B37E65E}"/>
          </ac:picMkLst>
        </pc:picChg>
        <pc:picChg chg="mod">
          <ac:chgData name="Sarah Richards" userId="9eed954f-d68a-4762-85b3-43676440266e" providerId="ADAL" clId="{DC08A839-B0F0-1341-8A76-69A501ED3451}" dt="2025-03-14T01:44:06.901" v="1179" actId="1076"/>
          <ac:picMkLst>
            <pc:docMk/>
            <pc:sldMk cId="1053241209" sldId="258"/>
            <ac:picMk id="2054" creationId="{07B82ABB-B8B8-8FC5-E260-7A8E18315844}"/>
          </ac:picMkLst>
        </pc:picChg>
      </pc:sldChg>
    </pc:docChg>
  </pc:docChgLst>
  <pc:docChgLst>
    <pc:chgData name="Sarah Richards" userId="9eed954f-d68a-4762-85b3-43676440266e" providerId="ADAL" clId="{4E0A44E0-3EB1-4809-8515-AAF6CA6B41B2}"/>
    <pc:docChg chg="undo custSel modSld">
      <pc:chgData name="Sarah Richards" userId="9eed954f-d68a-4762-85b3-43676440266e" providerId="ADAL" clId="{4E0A44E0-3EB1-4809-8515-AAF6CA6B41B2}" dt="2025-03-15T11:04:31.193" v="1973" actId="1076"/>
      <pc:docMkLst>
        <pc:docMk/>
      </pc:docMkLst>
      <pc:sldChg chg="addSp delSp modSp mod">
        <pc:chgData name="Sarah Richards" userId="9eed954f-d68a-4762-85b3-43676440266e" providerId="ADAL" clId="{4E0A44E0-3EB1-4809-8515-AAF6CA6B41B2}" dt="2025-03-15T10:58:18.869" v="1970" actId="114"/>
        <pc:sldMkLst>
          <pc:docMk/>
          <pc:sldMk cId="0" sldId="257"/>
        </pc:sldMkLst>
        <pc:spChg chg="mod">
          <ac:chgData name="Sarah Richards" userId="9eed954f-d68a-4762-85b3-43676440266e" providerId="ADAL" clId="{4E0A44E0-3EB1-4809-8515-AAF6CA6B41B2}" dt="2025-03-15T10:58:18.869" v="1970" actId="114"/>
          <ac:spMkLst>
            <pc:docMk/>
            <pc:sldMk cId="0" sldId="257"/>
            <ac:spMk id="2" creationId="{0153DFC0-4E6D-CBE0-9A53-E1585F2D367B}"/>
          </ac:spMkLst>
        </pc:spChg>
        <pc:spChg chg="mod">
          <ac:chgData name="Sarah Richards" userId="9eed954f-d68a-4762-85b3-43676440266e" providerId="ADAL" clId="{4E0A44E0-3EB1-4809-8515-AAF6CA6B41B2}" dt="2025-03-15T10:56:59.788" v="1968" actId="20577"/>
          <ac:spMkLst>
            <pc:docMk/>
            <pc:sldMk cId="0" sldId="257"/>
            <ac:spMk id="3" creationId="{35B042C6-1F0F-F9E9-B527-6905C3855497}"/>
          </ac:spMkLst>
        </pc:spChg>
        <pc:spChg chg="mod">
          <ac:chgData name="Sarah Richards" userId="9eed954f-d68a-4762-85b3-43676440266e" providerId="ADAL" clId="{4E0A44E0-3EB1-4809-8515-AAF6CA6B41B2}" dt="2025-03-15T01:37:01.883" v="1194" actId="1076"/>
          <ac:spMkLst>
            <pc:docMk/>
            <pc:sldMk cId="0" sldId="257"/>
            <ac:spMk id="6" creationId="{1EBAD5A1-A902-A8D9-08A5-AFE22910F43B}"/>
          </ac:spMkLst>
        </pc:spChg>
        <pc:spChg chg="mod">
          <ac:chgData name="Sarah Richards" userId="9eed954f-d68a-4762-85b3-43676440266e" providerId="ADAL" clId="{4E0A44E0-3EB1-4809-8515-AAF6CA6B41B2}" dt="2025-03-15T10:57:07.224" v="1969" actId="1076"/>
          <ac:spMkLst>
            <pc:docMk/>
            <pc:sldMk cId="0" sldId="257"/>
            <ac:spMk id="7" creationId="{91B415F4-DAFA-88BE-2913-2FAEF38F5A71}"/>
          </ac:spMkLst>
        </pc:spChg>
        <pc:spChg chg="add mod">
          <ac:chgData name="Sarah Richards" userId="9eed954f-d68a-4762-85b3-43676440266e" providerId="ADAL" clId="{4E0A44E0-3EB1-4809-8515-AAF6CA6B41B2}" dt="2025-03-15T01:33:56.369" v="1156"/>
          <ac:spMkLst>
            <pc:docMk/>
            <pc:sldMk cId="0" sldId="257"/>
            <ac:spMk id="11" creationId="{FAC7342C-291E-327F-DB3F-39FA4CE5575E}"/>
          </ac:spMkLst>
        </pc:spChg>
        <pc:spChg chg="mod">
          <ac:chgData name="Sarah Richards" userId="9eed954f-d68a-4762-85b3-43676440266e" providerId="ADAL" clId="{4E0A44E0-3EB1-4809-8515-AAF6CA6B41B2}" dt="2025-03-15T01:36:10.180" v="1185" actId="1076"/>
          <ac:spMkLst>
            <pc:docMk/>
            <pc:sldMk cId="0" sldId="257"/>
            <ac:spMk id="12" creationId="{0F03F14D-739C-ACD6-A170-45400CC2EAFB}"/>
          </ac:spMkLst>
        </pc:spChg>
        <pc:spChg chg="add mod ord">
          <ac:chgData name="Sarah Richards" userId="9eed954f-d68a-4762-85b3-43676440266e" providerId="ADAL" clId="{4E0A44E0-3EB1-4809-8515-AAF6CA6B41B2}" dt="2025-03-15T01:36:22.262" v="1188" actId="14100"/>
          <ac:spMkLst>
            <pc:docMk/>
            <pc:sldMk cId="0" sldId="257"/>
            <ac:spMk id="13" creationId="{5B4115BA-D3C1-337D-19E6-4C6882B29E9F}"/>
          </ac:spMkLst>
        </pc:spChg>
        <pc:spChg chg="add mod ord">
          <ac:chgData name="Sarah Richards" userId="9eed954f-d68a-4762-85b3-43676440266e" providerId="ADAL" clId="{4E0A44E0-3EB1-4809-8515-AAF6CA6B41B2}" dt="2025-03-15T01:36:39.203" v="1192" actId="167"/>
          <ac:spMkLst>
            <pc:docMk/>
            <pc:sldMk cId="0" sldId="257"/>
            <ac:spMk id="14" creationId="{77707F81-DE1B-15E8-AFBE-572D43C222CD}"/>
          </ac:spMkLst>
        </pc:spChg>
        <pc:spChg chg="mod">
          <ac:chgData name="Sarah Richards" userId="9eed954f-d68a-4762-85b3-43676440266e" providerId="ADAL" clId="{4E0A44E0-3EB1-4809-8515-AAF6CA6B41B2}" dt="2025-03-15T10:56:46.367" v="1965" actId="14100"/>
          <ac:spMkLst>
            <pc:docMk/>
            <pc:sldMk cId="0" sldId="257"/>
            <ac:spMk id="23" creationId="{00000000-0000-0000-0000-000000000000}"/>
          </ac:spMkLst>
        </pc:spChg>
        <pc:picChg chg="mod">
          <ac:chgData name="Sarah Richards" userId="9eed954f-d68a-4762-85b3-43676440266e" providerId="ADAL" clId="{4E0A44E0-3EB1-4809-8515-AAF6CA6B41B2}" dt="2025-03-15T01:34:43.245" v="1166" actId="1076"/>
          <ac:picMkLst>
            <pc:docMk/>
            <pc:sldMk cId="0" sldId="257"/>
            <ac:picMk id="4" creationId="{58BA96A8-E8A5-30D1-E377-4520386D6D7E}"/>
          </ac:picMkLst>
        </pc:picChg>
        <pc:picChg chg="mod">
          <ac:chgData name="Sarah Richards" userId="9eed954f-d68a-4762-85b3-43676440266e" providerId="ADAL" clId="{4E0A44E0-3EB1-4809-8515-AAF6CA6B41B2}" dt="2025-03-15T00:36:07.600" v="456" actId="1076"/>
          <ac:picMkLst>
            <pc:docMk/>
            <pc:sldMk cId="0" sldId="257"/>
            <ac:picMk id="1026" creationId="{15F82E4D-01E6-71A5-3144-B94B63D6369B}"/>
          </ac:picMkLst>
        </pc:picChg>
        <pc:picChg chg="mod">
          <ac:chgData name="Sarah Richards" userId="9eed954f-d68a-4762-85b3-43676440266e" providerId="ADAL" clId="{4E0A44E0-3EB1-4809-8515-AAF6CA6B41B2}" dt="2025-03-15T10:56:33.942" v="1961" actId="14100"/>
          <ac:picMkLst>
            <pc:docMk/>
            <pc:sldMk cId="0" sldId="257"/>
            <ac:picMk id="13322" creationId="{00000000-0000-0000-0000-000000000000}"/>
          </ac:picMkLst>
        </pc:picChg>
      </pc:sldChg>
      <pc:sldChg chg="addSp delSp modSp mod">
        <pc:chgData name="Sarah Richards" userId="9eed954f-d68a-4762-85b3-43676440266e" providerId="ADAL" clId="{4E0A44E0-3EB1-4809-8515-AAF6CA6B41B2}" dt="2025-03-15T11:04:31.193" v="1973" actId="1076"/>
        <pc:sldMkLst>
          <pc:docMk/>
          <pc:sldMk cId="1053241209" sldId="258"/>
        </pc:sldMkLst>
        <pc:spChg chg="mod">
          <ac:chgData name="Sarah Richards" userId="9eed954f-d68a-4762-85b3-43676440266e" providerId="ADAL" clId="{4E0A44E0-3EB1-4809-8515-AAF6CA6B41B2}" dt="2025-03-15T10:50:22.445" v="1282" actId="20577"/>
          <ac:spMkLst>
            <pc:docMk/>
            <pc:sldMk cId="1053241209" sldId="258"/>
            <ac:spMk id="3" creationId="{8EEB66E8-82DB-BAF5-B449-E1E6503A141C}"/>
          </ac:spMkLst>
        </pc:spChg>
        <pc:spChg chg="add mod ord">
          <ac:chgData name="Sarah Richards" userId="9eed954f-d68a-4762-85b3-43676440266e" providerId="ADAL" clId="{4E0A44E0-3EB1-4809-8515-AAF6CA6B41B2}" dt="2025-03-15T01:35:07.626" v="1172" actId="167"/>
          <ac:spMkLst>
            <pc:docMk/>
            <pc:sldMk cId="1053241209" sldId="258"/>
            <ac:spMk id="5" creationId="{6DF515F1-1A2B-1B95-1322-CA1F2856125D}"/>
          </ac:spMkLst>
        </pc:spChg>
        <pc:spChg chg="add mod ord">
          <ac:chgData name="Sarah Richards" userId="9eed954f-d68a-4762-85b3-43676440266e" providerId="ADAL" clId="{4E0A44E0-3EB1-4809-8515-AAF6CA6B41B2}" dt="2025-03-15T01:35:54.057" v="1181" actId="1076"/>
          <ac:spMkLst>
            <pc:docMk/>
            <pc:sldMk cId="1053241209" sldId="258"/>
            <ac:spMk id="6" creationId="{8BE16DE2-5759-B1D6-DED5-82C0BF03192E}"/>
          </ac:spMkLst>
        </pc:spChg>
        <pc:spChg chg="mod">
          <ac:chgData name="Sarah Richards" userId="9eed954f-d68a-4762-85b3-43676440266e" providerId="ADAL" clId="{4E0A44E0-3EB1-4809-8515-AAF6CA6B41B2}" dt="2025-03-15T10:52:29.949" v="1702" actId="1076"/>
          <ac:spMkLst>
            <pc:docMk/>
            <pc:sldMk cId="1053241209" sldId="258"/>
            <ac:spMk id="9" creationId="{F0272872-FE20-7C61-05D1-C16690B8EFEA}"/>
          </ac:spMkLst>
        </pc:spChg>
        <pc:spChg chg="mod">
          <ac:chgData name="Sarah Richards" userId="9eed954f-d68a-4762-85b3-43676440266e" providerId="ADAL" clId="{4E0A44E0-3EB1-4809-8515-AAF6CA6B41B2}" dt="2025-03-15T01:38:49.188" v="1261" actId="20577"/>
          <ac:spMkLst>
            <pc:docMk/>
            <pc:sldMk cId="1053241209" sldId="258"/>
            <ac:spMk id="12" creationId="{A0E316B9-232A-D79F-14A1-78C52EBBC4C3}"/>
          </ac:spMkLst>
        </pc:spChg>
        <pc:spChg chg="mod">
          <ac:chgData name="Sarah Richards" userId="9eed954f-d68a-4762-85b3-43676440266e" providerId="ADAL" clId="{4E0A44E0-3EB1-4809-8515-AAF6CA6B41B2}" dt="2025-03-15T10:50:26.522" v="1283" actId="1076"/>
          <ac:spMkLst>
            <pc:docMk/>
            <pc:sldMk cId="1053241209" sldId="258"/>
            <ac:spMk id="13" creationId="{4BC33A45-C232-47FE-5F4F-B0DC908C892E}"/>
          </ac:spMkLst>
        </pc:spChg>
        <pc:spChg chg="mod">
          <ac:chgData name="Sarah Richards" userId="9eed954f-d68a-4762-85b3-43676440266e" providerId="ADAL" clId="{4E0A44E0-3EB1-4809-8515-AAF6CA6B41B2}" dt="2025-03-15T01:37:22.010" v="1197" actId="20577"/>
          <ac:spMkLst>
            <pc:docMk/>
            <pc:sldMk cId="1053241209" sldId="258"/>
            <ac:spMk id="24" creationId="{00000000-0000-0000-0000-000000000000}"/>
          </ac:spMkLst>
        </pc:spChg>
        <pc:spChg chg="mod">
          <ac:chgData name="Sarah Richards" userId="9eed954f-d68a-4762-85b3-43676440266e" providerId="ADAL" clId="{4E0A44E0-3EB1-4809-8515-AAF6CA6B41B2}" dt="2025-03-15T11:04:31.193" v="1973" actId="1076"/>
          <ac:spMkLst>
            <pc:docMk/>
            <pc:sldMk cId="1053241209" sldId="258"/>
            <ac:spMk id="26" creationId="{00000000-0000-0000-0000-000000000000}"/>
          </ac:spMkLst>
        </pc:spChg>
        <pc:picChg chg="add mod">
          <ac:chgData name="Sarah Richards" userId="9eed954f-d68a-4762-85b3-43676440266e" providerId="ADAL" clId="{4E0A44E0-3EB1-4809-8515-AAF6CA6B41B2}" dt="2025-03-15T01:35:57.445" v="1182" actId="1076"/>
          <ac:picMkLst>
            <pc:docMk/>
            <pc:sldMk cId="1053241209" sldId="258"/>
            <ac:picMk id="1026" creationId="{9F276B45-08EC-2039-C591-7C8470149AB3}"/>
          </ac:picMkLst>
        </pc:picChg>
        <pc:picChg chg="add del mod">
          <ac:chgData name="Sarah Richards" userId="9eed954f-d68a-4762-85b3-43676440266e" providerId="ADAL" clId="{4E0A44E0-3EB1-4809-8515-AAF6CA6B41B2}" dt="2025-03-15T01:30:44.915" v="1149" actId="478"/>
          <ac:picMkLst>
            <pc:docMk/>
            <pc:sldMk cId="1053241209" sldId="258"/>
            <ac:picMk id="1028" creationId="{1286E69C-5DA5-B012-8031-1357D86F574E}"/>
          </ac:picMkLst>
        </pc:picChg>
        <pc:picChg chg="add mod">
          <ac:chgData name="Sarah Richards" userId="9eed954f-d68a-4762-85b3-43676440266e" providerId="ADAL" clId="{4E0A44E0-3EB1-4809-8515-AAF6CA6B41B2}" dt="2025-03-15T01:35:54.057" v="1181" actId="1076"/>
          <ac:picMkLst>
            <pc:docMk/>
            <pc:sldMk cId="1053241209" sldId="258"/>
            <ac:picMk id="1030" creationId="{C14E8ADB-AF31-4326-9CDB-4C680067C848}"/>
          </ac:picMkLst>
        </pc:picChg>
        <pc:picChg chg="mod">
          <ac:chgData name="Sarah Richards" userId="9eed954f-d68a-4762-85b3-43676440266e" providerId="ADAL" clId="{4E0A44E0-3EB1-4809-8515-AAF6CA6B41B2}" dt="2025-03-15T01:35:39.309" v="1178" actId="1076"/>
          <ac:picMkLst>
            <pc:docMk/>
            <pc:sldMk cId="1053241209" sldId="258"/>
            <ac:picMk id="2054" creationId="{07B82ABB-B8B8-8FC5-E260-7A8E18315844}"/>
          </ac:picMkLst>
        </pc:picChg>
      </pc:sldChg>
    </pc:docChg>
  </pc:docChgLst>
  <pc:docChgLst>
    <pc:chgData name="Sarah Richards" userId="S::sarah.richards@schools.sunderland.gov.uk::9eed954f-d68a-4762-85b3-43676440266e" providerId="AD" clId="Web-{4872061E-C01D-884B-BBA6-9E3BE97E7200}"/>
    <pc:docChg chg="modSld">
      <pc:chgData name="Sarah Richards" userId="S::sarah.richards@schools.sunderland.gov.uk::9eed954f-d68a-4762-85b3-43676440266e" providerId="AD" clId="Web-{4872061E-C01D-884B-BBA6-9E3BE97E7200}" dt="2025-03-15T00:35:14.433" v="35" actId="1076"/>
      <pc:docMkLst>
        <pc:docMk/>
      </pc:docMkLst>
      <pc:sldChg chg="addSp delSp modSp">
        <pc:chgData name="Sarah Richards" userId="S::sarah.richards@schools.sunderland.gov.uk::9eed954f-d68a-4762-85b3-43676440266e" providerId="AD" clId="Web-{4872061E-C01D-884B-BBA6-9E3BE97E7200}" dt="2025-03-15T00:35:14.433" v="35" actId="1076"/>
        <pc:sldMkLst>
          <pc:docMk/>
          <pc:sldMk cId="0" sldId="257"/>
        </pc:sldMkLst>
        <pc:spChg chg="mod">
          <ac:chgData name="Sarah Richards" userId="S::sarah.richards@schools.sunderland.gov.uk::9eed954f-d68a-4762-85b3-43676440266e" providerId="AD" clId="Web-{4872061E-C01D-884B-BBA6-9E3BE97E7200}" dt="2025-03-15T00:23:54.654" v="0" actId="1076"/>
          <ac:spMkLst>
            <pc:docMk/>
            <pc:sldMk cId="0" sldId="257"/>
            <ac:spMk id="2" creationId="{0153DFC0-4E6D-CBE0-9A53-E1585F2D367B}"/>
          </ac:spMkLst>
        </pc:spChg>
        <pc:spChg chg="add mod">
          <ac:chgData name="Sarah Richards" userId="S::sarah.richards@schools.sunderland.gov.uk::9eed954f-d68a-4762-85b3-43676440266e" providerId="AD" clId="Web-{4872061E-C01D-884B-BBA6-9E3BE97E7200}" dt="2025-03-15T00:35:14.418" v="34" actId="1076"/>
          <ac:spMkLst>
            <pc:docMk/>
            <pc:sldMk cId="0" sldId="257"/>
            <ac:spMk id="6" creationId="{1EBAD5A1-A902-A8D9-08A5-AFE22910F43B}"/>
          </ac:spMkLst>
        </pc:spChg>
        <pc:spChg chg="del mod">
          <ac:chgData name="Sarah Richards" userId="S::sarah.richards@schools.sunderland.gov.uk::9eed954f-d68a-4762-85b3-43676440266e" providerId="AD" clId="Web-{4872061E-C01D-884B-BBA6-9E3BE97E7200}" dt="2025-03-15T00:31:26.362" v="13"/>
          <ac:spMkLst>
            <pc:docMk/>
            <pc:sldMk cId="0" sldId="257"/>
            <ac:spMk id="9" creationId="{8EEB66E8-82DB-BAF5-B449-E1E6503A141C}"/>
          </ac:spMkLst>
        </pc:spChg>
        <pc:spChg chg="mod">
          <ac:chgData name="Sarah Richards" userId="S::sarah.richards@schools.sunderland.gov.uk::9eed954f-d68a-4762-85b3-43676440266e" providerId="AD" clId="Web-{4872061E-C01D-884B-BBA6-9E3BE97E7200}" dt="2025-03-15T00:23:57.795" v="1" actId="1076"/>
          <ac:spMkLst>
            <pc:docMk/>
            <pc:sldMk cId="0" sldId="257"/>
            <ac:spMk id="12" creationId="{0F03F14D-739C-ACD6-A170-45400CC2EAFB}"/>
          </ac:spMkLst>
        </pc:spChg>
        <pc:picChg chg="mod">
          <ac:chgData name="Sarah Richards" userId="S::sarah.richards@schools.sunderland.gov.uk::9eed954f-d68a-4762-85b3-43676440266e" providerId="AD" clId="Web-{4872061E-C01D-884B-BBA6-9E3BE97E7200}" dt="2025-03-15T00:24:01.420" v="3" actId="1076"/>
          <ac:picMkLst>
            <pc:docMk/>
            <pc:sldMk cId="0" sldId="257"/>
            <ac:picMk id="4" creationId="{58BA96A8-E8A5-30D1-E377-4520386D6D7E}"/>
          </ac:picMkLst>
        </pc:picChg>
        <pc:picChg chg="add mod">
          <ac:chgData name="Sarah Richards" userId="S::sarah.richards@schools.sunderland.gov.uk::9eed954f-d68a-4762-85b3-43676440266e" providerId="AD" clId="Web-{4872061E-C01D-884B-BBA6-9E3BE97E7200}" dt="2025-03-15T00:35:14.402" v="33" actId="1076"/>
          <ac:picMkLst>
            <pc:docMk/>
            <pc:sldMk cId="0" sldId="257"/>
            <ac:picMk id="5" creationId="{C53B17F9-825E-D7B9-A5A6-A36D83AC9CA8}"/>
          </ac:picMkLst>
        </pc:picChg>
        <pc:picChg chg="add mod">
          <ac:chgData name="Sarah Richards" userId="S::sarah.richards@schools.sunderland.gov.uk::9eed954f-d68a-4762-85b3-43676440266e" providerId="AD" clId="Web-{4872061E-C01D-884B-BBA6-9E3BE97E7200}" dt="2025-03-15T00:35:14.433" v="35" actId="1076"/>
          <ac:picMkLst>
            <pc:docMk/>
            <pc:sldMk cId="0" sldId="257"/>
            <ac:picMk id="8" creationId="{C76EF46D-0F74-751D-B9ED-F1E70B37E65E}"/>
          </ac:picMkLst>
        </pc:picChg>
        <pc:picChg chg="mod">
          <ac:chgData name="Sarah Richards" userId="S::sarah.richards@schools.sunderland.gov.uk::9eed954f-d68a-4762-85b3-43676440266e" providerId="AD" clId="Web-{4872061E-C01D-884B-BBA6-9E3BE97E7200}" dt="2025-03-15T00:23:59.623" v="2" actId="1076"/>
          <ac:picMkLst>
            <pc:docMk/>
            <pc:sldMk cId="0" sldId="257"/>
            <ac:picMk id="1026" creationId="{15F82E4D-01E6-71A5-3144-B94B63D6369B}"/>
          </ac:picMkLst>
        </pc:picChg>
      </pc:sldChg>
      <pc:sldChg chg="addSp delSp modSp">
        <pc:chgData name="Sarah Richards" userId="S::sarah.richards@schools.sunderland.gov.uk::9eed954f-d68a-4762-85b3-43676440266e" providerId="AD" clId="Web-{4872061E-C01D-884B-BBA6-9E3BE97E7200}" dt="2025-03-15T00:34:51.198" v="32" actId="20577"/>
        <pc:sldMkLst>
          <pc:docMk/>
          <pc:sldMk cId="1053241209" sldId="258"/>
        </pc:sldMkLst>
        <pc:spChg chg="add mod">
          <ac:chgData name="Sarah Richards" userId="S::sarah.richards@schools.sunderland.gov.uk::9eed954f-d68a-4762-85b3-43676440266e" providerId="AD" clId="Web-{4872061E-C01D-884B-BBA6-9E3BE97E7200}" dt="2025-03-15T00:34:51.198" v="32" actId="20577"/>
          <ac:spMkLst>
            <pc:docMk/>
            <pc:sldMk cId="1053241209" sldId="258"/>
            <ac:spMk id="3" creationId="{8EEB66E8-82DB-BAF5-B449-E1E6503A141C}"/>
          </ac:spMkLst>
        </pc:spChg>
        <pc:spChg chg="del">
          <ac:chgData name="Sarah Richards" userId="S::sarah.richards@schools.sunderland.gov.uk::9eed954f-d68a-4762-85b3-43676440266e" providerId="AD" clId="Web-{4872061E-C01D-884B-BBA6-9E3BE97E7200}" dt="2025-03-15T00:28:32.932" v="6"/>
          <ac:spMkLst>
            <pc:docMk/>
            <pc:sldMk cId="1053241209" sldId="258"/>
            <ac:spMk id="7" creationId="{1EBAD5A1-A902-A8D9-08A5-AFE22910F43B}"/>
          </ac:spMkLst>
        </pc:spChg>
        <pc:picChg chg="del">
          <ac:chgData name="Sarah Richards" userId="S::sarah.richards@schools.sunderland.gov.uk::9eed954f-d68a-4762-85b3-43676440266e" providerId="AD" clId="Web-{4872061E-C01D-884B-BBA6-9E3BE97E7200}" dt="2025-03-15T00:28:32.932" v="7"/>
          <ac:picMkLst>
            <pc:docMk/>
            <pc:sldMk cId="1053241209" sldId="258"/>
            <ac:picMk id="4" creationId="{C53B17F9-825E-D7B9-A5A6-A36D83AC9CA8}"/>
          </ac:picMkLst>
        </pc:picChg>
        <pc:picChg chg="del">
          <ac:chgData name="Sarah Richards" userId="S::sarah.richards@schools.sunderland.gov.uk::9eed954f-d68a-4762-85b3-43676440266e" providerId="AD" clId="Web-{4872061E-C01D-884B-BBA6-9E3BE97E7200}" dt="2025-03-15T00:28:32.932" v="5"/>
          <ac:picMkLst>
            <pc:docMk/>
            <pc:sldMk cId="1053241209" sldId="258"/>
            <ac:picMk id="10" creationId="{C76EF46D-0F74-751D-B9ED-F1E70B37E65E}"/>
          </ac:picMkLst>
        </pc:picChg>
      </pc:sldChg>
    </pc:docChg>
  </pc:docChgLst>
  <pc:docChgLst>
    <pc:chgData name="Sarah Richards" userId="S::sarah.richards@schools.sunderland.gov.uk::9eed954f-d68a-4762-85b3-43676440266e" providerId="AD" clId="Web-{CDCB8058-49C4-B797-5E44-417EBC7086F1}"/>
    <pc:docChg chg="modSld">
      <pc:chgData name="Sarah Richards" userId="S::sarah.richards@schools.sunderland.gov.uk::9eed954f-d68a-4762-85b3-43676440266e" providerId="AD" clId="Web-{CDCB8058-49C4-B797-5E44-417EBC7086F1}" dt="2025-03-10T10:34:49.685" v="503" actId="1076"/>
      <pc:docMkLst>
        <pc:docMk/>
      </pc:docMkLst>
      <pc:sldChg chg="addSp delSp modSp">
        <pc:chgData name="Sarah Richards" userId="S::sarah.richards@schools.sunderland.gov.uk::9eed954f-d68a-4762-85b3-43676440266e" providerId="AD" clId="Web-{CDCB8058-49C4-B797-5E44-417EBC7086F1}" dt="2025-03-10T10:34:49.685" v="503" actId="1076"/>
        <pc:sldMkLst>
          <pc:docMk/>
          <pc:sldMk cId="0" sldId="257"/>
        </pc:sldMkLst>
        <pc:spChg chg="mod">
          <ac:chgData name="Sarah Richards" userId="S::sarah.richards@schools.sunderland.gov.uk::9eed954f-d68a-4762-85b3-43676440266e" providerId="AD" clId="Web-{CDCB8058-49C4-B797-5E44-417EBC7086F1}" dt="2025-03-10T10:25:53.197" v="5" actId="20577"/>
          <ac:spMkLst>
            <pc:docMk/>
            <pc:sldMk cId="0" sldId="257"/>
            <ac:spMk id="2" creationId="{0153DFC0-4E6D-CBE0-9A53-E1585F2D367B}"/>
          </ac:spMkLst>
        </pc:spChg>
        <pc:spChg chg="mod">
          <ac:chgData name="Sarah Richards" userId="S::sarah.richards@schools.sunderland.gov.uk::9eed954f-d68a-4762-85b3-43676440266e" providerId="AD" clId="Web-{CDCB8058-49C4-B797-5E44-417EBC7086F1}" dt="2025-03-10T10:25:25.384" v="3" actId="20577"/>
          <ac:spMkLst>
            <pc:docMk/>
            <pc:sldMk cId="0" sldId="257"/>
            <ac:spMk id="7" creationId="{91B415F4-DAFA-88BE-2913-2FAEF38F5A71}"/>
          </ac:spMkLst>
        </pc:spChg>
        <pc:spChg chg="mod">
          <ac:chgData name="Sarah Richards" userId="S::sarah.richards@schools.sunderland.gov.uk::9eed954f-d68a-4762-85b3-43676440266e" providerId="AD" clId="Web-{CDCB8058-49C4-B797-5E44-417EBC7086F1}" dt="2025-03-10T10:34:05.841" v="492" actId="1076"/>
          <ac:spMkLst>
            <pc:docMk/>
            <pc:sldMk cId="0" sldId="257"/>
            <ac:spMk id="12" creationId="{0F03F14D-739C-ACD6-A170-45400CC2EAFB}"/>
          </ac:spMkLst>
        </pc:spChg>
        <pc:spChg chg="mod">
          <ac:chgData name="Sarah Richards" userId="S::sarah.richards@schools.sunderland.gov.uk::9eed954f-d68a-4762-85b3-43676440266e" providerId="AD" clId="Web-{CDCB8058-49C4-B797-5E44-417EBC7086F1}" dt="2025-03-10T10:26:21.682" v="26" actId="1076"/>
          <ac:spMkLst>
            <pc:docMk/>
            <pc:sldMk cId="0" sldId="257"/>
            <ac:spMk id="13323" creationId="{00000000-0000-0000-0000-000000000000}"/>
          </ac:spMkLst>
        </pc:spChg>
        <pc:picChg chg="add mod">
          <ac:chgData name="Sarah Richards" userId="S::sarah.richards@schools.sunderland.gov.uk::9eed954f-d68a-4762-85b3-43676440266e" providerId="AD" clId="Web-{CDCB8058-49C4-B797-5E44-417EBC7086F1}" dt="2025-03-10T10:34:49.685" v="503" actId="1076"/>
          <ac:picMkLst>
            <pc:docMk/>
            <pc:sldMk cId="0" sldId="257"/>
            <ac:picMk id="4" creationId="{58BA96A8-E8A5-30D1-E377-4520386D6D7E}"/>
          </ac:picMkLst>
        </pc:picChg>
        <pc:picChg chg="mod">
          <ac:chgData name="Sarah Richards" userId="S::sarah.richards@schools.sunderland.gov.uk::9eed954f-d68a-4762-85b3-43676440266e" providerId="AD" clId="Web-{CDCB8058-49C4-B797-5E44-417EBC7086F1}" dt="2025-03-10T10:34:08.451" v="493" actId="14100"/>
          <ac:picMkLst>
            <pc:docMk/>
            <pc:sldMk cId="0" sldId="257"/>
            <ac:picMk id="1026" creationId="{15F82E4D-01E6-71A5-3144-B94B63D6369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96A4288-7655-4C92-A97B-C27F1AD84937}" type="datetimeFigureOut">
              <a:rPr lang="en-GB"/>
              <a:pPr>
                <a:defRPr/>
              </a:pPr>
              <a:t>15/03/2025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4DE2946-8122-4EB6-B125-C2F9D3C90064}"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CC141AB-D2C7-46A2-8346-A06ABF09297E}" type="datetimeFigureOut">
              <a:rPr lang="en-GB"/>
              <a:pPr>
                <a:defRPr/>
              </a:pPr>
              <a:t>15/03/2025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F6E715D-ACB2-45DF-8F1E-41E4872FEF46}"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2843B0DC-DDEA-4BBD-8E38-F0CA8A0D3FF8}" type="datetimeFigureOut">
              <a:rPr lang="en-GB"/>
              <a:pPr>
                <a:defRPr/>
              </a:pPr>
              <a:t>15/03/2025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C1A53AD-272B-4C04-9061-CA5ECADE698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4584B6A4-60FE-4CEA-995E-28723F2EA6AB}" type="datetimeFigureOut">
              <a:rPr lang="en-GB"/>
              <a:pPr>
                <a:defRPr/>
              </a:pPr>
              <a:t>15/03/2025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4FCD695-1C53-432F-BACB-B8BBB81A484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589B6B9-496D-4D8E-9373-A670317727E3}" type="datetimeFigureOut">
              <a:rPr lang="en-GB"/>
              <a:pPr>
                <a:defRPr/>
              </a:pPr>
              <a:t>15/03/2025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87859AA-6080-49C2-AE03-1298FA166F8A}"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29E9D0F-7BE4-471B-9593-A6CE7286D0A3}" type="datetimeFigureOut">
              <a:rPr lang="en-GB"/>
              <a:pPr>
                <a:defRPr/>
              </a:pPr>
              <a:t>15/03/2025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D366600-A1AA-4D77-8AC0-365EE77B0A9C}"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49F827AC-7E80-41C2-8D52-744D9B735181}" type="datetimeFigureOut">
              <a:rPr lang="en-GB"/>
              <a:pPr>
                <a:defRPr/>
              </a:pPr>
              <a:t>15/03/2025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6E7E9D75-77CE-42C5-B6D8-E3FAC0E18CD5}"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724F2AD1-77F4-4DB2-9570-A30A0E7B49D7}" type="datetimeFigureOut">
              <a:rPr lang="en-GB"/>
              <a:pPr>
                <a:defRPr/>
              </a:pPr>
              <a:t>15/03/2025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7A57CBF-06E5-4075-9F49-DE55A4426015}"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2E2B39-A4A7-4CF0-9F9A-706B1D75CF15}" type="datetimeFigureOut">
              <a:rPr lang="en-GB"/>
              <a:pPr>
                <a:defRPr/>
              </a:pPr>
              <a:t>15/03/2025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A2ABE026-BA0F-49BC-B8B9-8807735AD64F}"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DA07B4-0B86-4ED9-B410-DE7FDE7B63B0}" type="datetimeFigureOut">
              <a:rPr lang="en-GB"/>
              <a:pPr>
                <a:defRPr/>
              </a:pPr>
              <a:t>15/03/2025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90AE1F6-E4A7-4AA8-8A24-22B3204340E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B0635DB-807E-4A93-8D2C-15F9FB7E47B0}" type="datetimeFigureOut">
              <a:rPr lang="en-GB"/>
              <a:pPr>
                <a:defRPr/>
              </a:pPr>
              <a:t>15/03/2025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4697B41-10B0-4B72-863A-E62F3325E6D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B13455B-62BE-49BB-B93B-37CE1FB03855}" type="datetimeFigureOut">
              <a:rPr lang="en-GB"/>
              <a:pPr>
                <a:defRPr/>
              </a:pPr>
              <a:t>15/03/2025</a:t>
            </a:fld>
            <a:endParaRPr lang="en-GB"/>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C4D0A96-87FF-42CA-83BB-9F83F38D8BB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7707F81-DE1B-15E8-AFBE-572D43C222CD}"/>
              </a:ext>
            </a:extLst>
          </p:cNvPr>
          <p:cNvSpPr/>
          <p:nvPr/>
        </p:nvSpPr>
        <p:spPr>
          <a:xfrm>
            <a:off x="-27189" y="6627011"/>
            <a:ext cx="6919197" cy="1808051"/>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3" name="Rectangle 12">
            <a:extLst>
              <a:ext uri="{FF2B5EF4-FFF2-40B4-BE49-F238E27FC236}">
                <a16:creationId xmlns:a16="http://schemas.microsoft.com/office/drawing/2014/main" id="{5B4115BA-D3C1-337D-19E6-4C6882B29E9F}"/>
              </a:ext>
            </a:extLst>
          </p:cNvPr>
          <p:cNvSpPr/>
          <p:nvPr/>
        </p:nvSpPr>
        <p:spPr>
          <a:xfrm>
            <a:off x="-86463" y="2612112"/>
            <a:ext cx="6919197" cy="2526811"/>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a:latin typeface="Calibri" pitchFamily="34" charset="0"/>
            </a:endParaRPr>
          </a:p>
        </p:txBody>
      </p:sp>
      <p:sp>
        <p:nvSpPr>
          <p:cNvPr id="23" name="Rectangle 22"/>
          <p:cNvSpPr/>
          <p:nvPr/>
        </p:nvSpPr>
        <p:spPr>
          <a:xfrm>
            <a:off x="-67903" y="1035534"/>
            <a:ext cx="6943662" cy="733728"/>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13322"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1" y="760651"/>
            <a:ext cx="6875758" cy="402287"/>
          </a:xfrm>
          <a:prstGeom prst="rect">
            <a:avLst/>
          </a:prstGeom>
          <a:noFill/>
          <a:ln w="9525">
            <a:noFill/>
            <a:miter lim="800000"/>
            <a:headEnd/>
            <a:tailEnd/>
          </a:ln>
        </p:spPr>
      </p:pic>
      <p:sp>
        <p:nvSpPr>
          <p:cNvPr id="13323" name="Text Box 13"/>
          <p:cNvSpPr txBox="1">
            <a:spLocks noChangeArrowheads="1"/>
          </p:cNvSpPr>
          <p:nvPr/>
        </p:nvSpPr>
        <p:spPr bwMode="auto">
          <a:xfrm>
            <a:off x="1097604" y="758715"/>
            <a:ext cx="4680259" cy="430887"/>
          </a:xfrm>
          <a:prstGeom prst="rect">
            <a:avLst/>
          </a:prstGeom>
          <a:noFill/>
          <a:ln w="9525">
            <a:noFill/>
            <a:miter lim="800000"/>
            <a:headEnd/>
            <a:tailEnd/>
          </a:ln>
        </p:spPr>
        <p:txBody>
          <a:bodyPr wrap="square" lIns="91440" tIns="45720" rIns="91440" bIns="45720" anchor="t">
            <a:spAutoFit/>
          </a:bodyPr>
          <a:lstStyle/>
          <a:p>
            <a:pPr algn="ctr">
              <a:spcBef>
                <a:spcPct val="50000"/>
              </a:spcBef>
            </a:pPr>
            <a:r>
              <a:rPr lang="en-GB" altLang="en-US" sz="2200" b="1">
                <a:solidFill>
                  <a:schemeClr val="bg1"/>
                </a:solidFill>
                <a:latin typeface="Arial"/>
                <a:cs typeface="Arial"/>
              </a:rPr>
              <a:t>Newsletter – Spring 2 term 2025</a:t>
            </a:r>
          </a:p>
        </p:txBody>
      </p:sp>
      <p:sp>
        <p:nvSpPr>
          <p:cNvPr id="13332" name="AutoShape 6" descr="Image result for macmillan coffee morning 2019"/>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3" name="TextBox 2">
            <a:extLst>
              <a:ext uri="{FF2B5EF4-FFF2-40B4-BE49-F238E27FC236}">
                <a16:creationId xmlns:a16="http://schemas.microsoft.com/office/drawing/2014/main" id="{35B042C6-1F0F-F9E9-B527-6905C3855497}"/>
              </a:ext>
            </a:extLst>
          </p:cNvPr>
          <p:cNvSpPr txBox="1"/>
          <p:nvPr/>
        </p:nvSpPr>
        <p:spPr>
          <a:xfrm>
            <a:off x="1272" y="1172525"/>
            <a:ext cx="685672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latin typeface="Arial"/>
                <a:cs typeface="Arial"/>
              </a:rPr>
              <a:t>We have a busy half-term planned and would like to share with you some of the exciting things happening within nursery and important dates for your diaries. We are currently talking about signs of spring, new life, weather changes and growth. </a:t>
            </a:r>
          </a:p>
        </p:txBody>
      </p:sp>
      <p:sp>
        <p:nvSpPr>
          <p:cNvPr id="7" name="TextBox 6">
            <a:extLst>
              <a:ext uri="{FF2B5EF4-FFF2-40B4-BE49-F238E27FC236}">
                <a16:creationId xmlns:a16="http://schemas.microsoft.com/office/drawing/2014/main" id="{91B415F4-DAFA-88BE-2913-2FAEF38F5A71}"/>
              </a:ext>
            </a:extLst>
          </p:cNvPr>
          <p:cNvSpPr txBox="1"/>
          <p:nvPr/>
        </p:nvSpPr>
        <p:spPr>
          <a:xfrm>
            <a:off x="-12960" y="1788778"/>
            <a:ext cx="674628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fontAlgn="base"/>
            <a:r>
              <a:rPr lang="en-GB" sz="1200" b="1" i="0" u="sng">
                <a:solidFill>
                  <a:srgbClr val="000000"/>
                </a:solidFill>
                <a:effectLst/>
                <a:latin typeface="Arial"/>
                <a:cs typeface="Arial"/>
              </a:rPr>
              <a:t>Staff Training- Wednesday </a:t>
            </a:r>
            <a:r>
              <a:rPr lang="en-GB" sz="1200" b="1" u="sng">
                <a:solidFill>
                  <a:srgbClr val="000000"/>
                </a:solidFill>
                <a:latin typeface="Arial"/>
                <a:cs typeface="Arial"/>
              </a:rPr>
              <a:t>26th</a:t>
            </a:r>
            <a:r>
              <a:rPr lang="en-GB" sz="1200" b="1" i="0" u="sng">
                <a:solidFill>
                  <a:srgbClr val="000000"/>
                </a:solidFill>
                <a:effectLst/>
                <a:latin typeface="Arial"/>
                <a:cs typeface="Arial"/>
              </a:rPr>
              <a:t> March </a:t>
            </a:r>
            <a:r>
              <a:rPr lang="en-GB" sz="1200" b="1" u="sng">
                <a:solidFill>
                  <a:srgbClr val="000000"/>
                </a:solidFill>
                <a:latin typeface="Arial"/>
                <a:cs typeface="Arial"/>
              </a:rPr>
              <a:t>2025</a:t>
            </a:r>
            <a:endParaRPr lang="en-US" sz="1200" b="0" i="0" u="sng">
              <a:solidFill>
                <a:srgbClr val="000000"/>
              </a:solidFill>
              <a:effectLst/>
              <a:latin typeface="Arial"/>
              <a:cs typeface="Arial"/>
            </a:endParaRPr>
          </a:p>
          <a:p>
            <a:pPr algn="ctr" rtl="0" fontAlgn="base"/>
            <a:r>
              <a:rPr lang="en-GB" sz="1200" b="0" i="0" u="none" strike="noStrike">
                <a:solidFill>
                  <a:srgbClr val="000000"/>
                </a:solidFill>
                <a:effectLst/>
                <a:latin typeface="Arial"/>
                <a:cs typeface="Arial"/>
              </a:rPr>
              <a:t>Nursery will close to all children at </a:t>
            </a:r>
            <a:r>
              <a:rPr lang="en-GB" sz="1200" b="0" i="0" u="none" strike="noStrike" err="1">
                <a:solidFill>
                  <a:srgbClr val="000000"/>
                </a:solidFill>
                <a:effectLst/>
                <a:latin typeface="Arial"/>
                <a:cs typeface="Arial"/>
              </a:rPr>
              <a:t>4pm</a:t>
            </a:r>
            <a:r>
              <a:rPr lang="en-GB" sz="1200" b="0" i="0" u="none" strike="noStrike">
                <a:solidFill>
                  <a:srgbClr val="000000"/>
                </a:solidFill>
                <a:effectLst/>
                <a:latin typeface="Arial"/>
                <a:cs typeface="Arial"/>
              </a:rPr>
              <a:t> on Wednesday </a:t>
            </a:r>
            <a:r>
              <a:rPr lang="en-GB" sz="1200">
                <a:solidFill>
                  <a:srgbClr val="000000"/>
                </a:solidFill>
                <a:latin typeface="Arial"/>
                <a:cs typeface="Arial"/>
              </a:rPr>
              <a:t>26th</a:t>
            </a:r>
            <a:r>
              <a:rPr lang="en-GB" sz="1200" b="0" i="0" u="none" strike="noStrike">
                <a:solidFill>
                  <a:srgbClr val="000000"/>
                </a:solidFill>
                <a:effectLst/>
                <a:latin typeface="Arial"/>
                <a:cs typeface="Arial"/>
              </a:rPr>
              <a:t> March to allow for important staff training to take place. Please ensure your child is collected on or before this time. Thank you.</a:t>
            </a:r>
            <a:r>
              <a:rPr lang="en-US" sz="1200" b="0" i="0" u="none" strike="noStrike">
                <a:solidFill>
                  <a:srgbClr val="000000"/>
                </a:solidFill>
                <a:effectLst/>
                <a:latin typeface="Arial"/>
                <a:cs typeface="Arial"/>
              </a:rPr>
              <a:t>​</a:t>
            </a:r>
            <a:r>
              <a:rPr lang="en-US" sz="1200" b="0" i="0">
                <a:solidFill>
                  <a:srgbClr val="000000"/>
                </a:solidFill>
                <a:effectLst/>
                <a:latin typeface="Arial"/>
                <a:cs typeface="Arial"/>
              </a:rPr>
              <a:t>​</a:t>
            </a:r>
          </a:p>
          <a:p>
            <a:pPr algn="l" rtl="0" fontAlgn="base"/>
            <a:r>
              <a:rPr lang="en-US" sz="1200" b="0" i="0">
                <a:solidFill>
                  <a:srgbClr val="000000"/>
                </a:solidFill>
                <a:effectLst/>
                <a:latin typeface="Arial"/>
                <a:cs typeface="Arial"/>
              </a:rPr>
              <a:t>​</a:t>
            </a:r>
          </a:p>
          <a:p>
            <a:pPr algn="ctr"/>
            <a:r>
              <a:rPr lang="en-US" sz="1200">
                <a:latin typeface="Arial"/>
                <a:cs typeface="Segoe UI"/>
              </a:rPr>
              <a:t>. </a:t>
            </a:r>
            <a:endParaRPr lang="en-US"/>
          </a:p>
        </p:txBody>
      </p:sp>
      <p:pic>
        <p:nvPicPr>
          <p:cNvPr id="10" name="Picture 9">
            <a:extLst>
              <a:ext uri="{FF2B5EF4-FFF2-40B4-BE49-F238E27FC236}">
                <a16:creationId xmlns:a16="http://schemas.microsoft.com/office/drawing/2014/main" id="{04F54EAA-D0D9-010D-20E7-F92E73A5C877}"/>
              </a:ext>
            </a:extLst>
          </p:cNvPr>
          <p:cNvPicPr>
            <a:picLocks noChangeAspect="1"/>
          </p:cNvPicPr>
          <p:nvPr/>
        </p:nvPicPr>
        <p:blipFill>
          <a:blip r:embed="rId3"/>
          <a:stretch>
            <a:fillRect/>
          </a:stretch>
        </p:blipFill>
        <p:spPr>
          <a:xfrm>
            <a:off x="2115051" y="21296"/>
            <a:ext cx="2649402" cy="706962"/>
          </a:xfrm>
          <a:prstGeom prst="rect">
            <a:avLst/>
          </a:prstGeom>
        </p:spPr>
      </p:pic>
      <p:sp>
        <p:nvSpPr>
          <p:cNvPr id="12" name="TextBox 11">
            <a:extLst>
              <a:ext uri="{FF2B5EF4-FFF2-40B4-BE49-F238E27FC236}">
                <a16:creationId xmlns:a16="http://schemas.microsoft.com/office/drawing/2014/main" id="{0F03F14D-739C-ACD6-A170-45400CC2EAFB}"/>
              </a:ext>
            </a:extLst>
          </p:cNvPr>
          <p:cNvSpPr txBox="1"/>
          <p:nvPr/>
        </p:nvSpPr>
        <p:spPr>
          <a:xfrm>
            <a:off x="54363" y="5197158"/>
            <a:ext cx="4142408" cy="1384995"/>
          </a:xfrm>
          <a:prstGeom prst="rect">
            <a:avLst/>
          </a:prstGeom>
          <a:noFill/>
        </p:spPr>
        <p:txBody>
          <a:bodyPr wrap="square" lIns="91440" tIns="45720" rIns="91440" bIns="45720" rtlCol="0" anchor="t">
            <a:spAutoFit/>
          </a:bodyPr>
          <a:lstStyle/>
          <a:p>
            <a:pPr algn="ctr"/>
            <a:r>
              <a:rPr lang="en-GB" sz="1200" b="1" u="sng">
                <a:latin typeface="Arial"/>
                <a:cs typeface="Arial"/>
              </a:rPr>
              <a:t>Living Eggs</a:t>
            </a:r>
          </a:p>
          <a:p>
            <a:pPr algn="ctr"/>
            <a:r>
              <a:rPr lang="en-GB" sz="1200">
                <a:latin typeface="Arial"/>
                <a:cs typeface="Arial"/>
              </a:rPr>
              <a:t>Main Nursery will be welcoming living eggs Monday 24</a:t>
            </a:r>
            <a:r>
              <a:rPr lang="en-GB" sz="1200" baseline="30000">
                <a:latin typeface="Arial"/>
                <a:cs typeface="Arial"/>
              </a:rPr>
              <a:t>th</a:t>
            </a:r>
            <a:r>
              <a:rPr lang="en-GB" sz="1200">
                <a:latin typeface="Arial"/>
                <a:cs typeface="Arial"/>
              </a:rPr>
              <a:t> March for two weeks. This is a wonderful experience to allow children to see parts of the life cycle first hand. We also keep in touch with our chickens from last year after re-homing them with nursery friends and families. We are looking forward to seeing how much they have grown. </a:t>
            </a:r>
          </a:p>
        </p:txBody>
      </p:sp>
      <p:sp>
        <p:nvSpPr>
          <p:cNvPr id="18" name="Rectangle 17">
            <a:extLst>
              <a:ext uri="{FF2B5EF4-FFF2-40B4-BE49-F238E27FC236}">
                <a16:creationId xmlns:a16="http://schemas.microsoft.com/office/drawing/2014/main" id="{EB56F5EF-99CE-3774-51C5-6667704016AB}"/>
              </a:ext>
            </a:extLst>
          </p:cNvPr>
          <p:cNvSpPr/>
          <p:nvPr/>
        </p:nvSpPr>
        <p:spPr>
          <a:xfrm>
            <a:off x="78414" y="8557020"/>
            <a:ext cx="6689378" cy="492443"/>
          </a:xfrm>
          <a:prstGeom prst="rect">
            <a:avLst/>
          </a:prstGeom>
          <a:solidFill>
            <a:schemeClr val="bg1"/>
          </a:solidFill>
          <a:ln w="76200">
            <a:solidFill>
              <a:srgbClr val="A5BC79"/>
            </a:solid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GB" sz="1300" b="1">
                <a:latin typeface="Arial" panose="020B0604020202020204" pitchFamily="34" charset="0"/>
                <a:cs typeface="+mn-cs"/>
              </a:rPr>
              <a:t>www.millhillnursery.org.uk</a:t>
            </a:r>
          </a:p>
          <a:p>
            <a:pPr fontAlgn="auto">
              <a:spcBef>
                <a:spcPts val="0"/>
              </a:spcBef>
              <a:spcAft>
                <a:spcPts val="0"/>
              </a:spcAft>
              <a:defRPr/>
            </a:pPr>
            <a:r>
              <a:rPr lang="en-GB" sz="1300" b="1">
                <a:latin typeface="Arial" panose="020B0604020202020204" pitchFamily="34" charset="0"/>
                <a:cs typeface="+mn-cs"/>
              </a:rPr>
              <a:t>Head Teacher: Sarah Dixon-Jones</a:t>
            </a:r>
          </a:p>
        </p:txBody>
      </p:sp>
      <p:pic>
        <p:nvPicPr>
          <p:cNvPr id="19" name="Picture 18" descr="Icon&#10;&#10;Description automatically generated">
            <a:extLst>
              <a:ext uri="{FF2B5EF4-FFF2-40B4-BE49-F238E27FC236}">
                <a16:creationId xmlns:a16="http://schemas.microsoft.com/office/drawing/2014/main" id="{CA9078BC-9624-9B9A-F89F-E9BB62B57401}"/>
              </a:ext>
            </a:extLst>
          </p:cNvPr>
          <p:cNvPicPr>
            <a:picLocks noChangeAspect="1"/>
          </p:cNvPicPr>
          <p:nvPr/>
        </p:nvPicPr>
        <p:blipFill>
          <a:blip r:embed="rId4"/>
          <a:stretch>
            <a:fillRect/>
          </a:stretch>
        </p:blipFill>
        <p:spPr>
          <a:xfrm>
            <a:off x="5864092" y="8391756"/>
            <a:ext cx="844766" cy="822969"/>
          </a:xfrm>
          <a:prstGeom prst="rect">
            <a:avLst/>
          </a:prstGeom>
        </p:spPr>
      </p:pic>
      <p:pic>
        <p:nvPicPr>
          <p:cNvPr id="20" name="Picture 19" descr="Inclusion Quality Mark | IQM Inclusive School Award">
            <a:extLst>
              <a:ext uri="{FF2B5EF4-FFF2-40B4-BE49-F238E27FC236}">
                <a16:creationId xmlns:a16="http://schemas.microsoft.com/office/drawing/2014/main" id="{01A8A0D2-9FAC-E61F-F172-4E856B4A20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8895" y="8610229"/>
            <a:ext cx="386022" cy="38602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7EB5FAFB-71E5-9FF1-D3C9-5180279845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7890" y="8601878"/>
            <a:ext cx="386023" cy="39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0153DFC0-4E6D-CBE0-9A53-E1585F2D367B}"/>
              </a:ext>
            </a:extLst>
          </p:cNvPr>
          <p:cNvSpPr txBox="1"/>
          <p:nvPr/>
        </p:nvSpPr>
        <p:spPr>
          <a:xfrm>
            <a:off x="1944154" y="6562132"/>
            <a:ext cx="488858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latin typeface="Arial"/>
                <a:cs typeface="Segoe UI"/>
              </a:rPr>
              <a:t>.</a:t>
            </a:r>
            <a:r>
              <a:rPr lang="en-US" sz="1200">
                <a:latin typeface="Arial"/>
                <a:cs typeface="Segoe UI"/>
              </a:rPr>
              <a:t>​</a:t>
            </a:r>
          </a:p>
          <a:p>
            <a:pPr algn="ctr"/>
            <a:r>
              <a:rPr lang="en-US" sz="1200" b="1" u="sng">
                <a:latin typeface="Arial"/>
                <a:cs typeface="Segoe UI"/>
              </a:rPr>
              <a:t>Mother’s day celebration - Friday 28</a:t>
            </a:r>
            <a:r>
              <a:rPr lang="en-US" sz="1200" b="1" u="sng" baseline="30000">
                <a:latin typeface="Arial"/>
                <a:cs typeface="Segoe UI"/>
              </a:rPr>
              <a:t>th</a:t>
            </a:r>
            <a:r>
              <a:rPr lang="en-US" sz="1200" b="1" u="sng">
                <a:latin typeface="Arial"/>
                <a:cs typeface="Segoe UI"/>
              </a:rPr>
              <a:t> March</a:t>
            </a:r>
          </a:p>
          <a:p>
            <a:pPr algn="ctr"/>
            <a:r>
              <a:rPr lang="en-US" sz="1200" b="1" u="sng">
                <a:latin typeface="Arial"/>
                <a:cs typeface="Segoe UI"/>
              </a:rPr>
              <a:t>Pastries and Painting</a:t>
            </a:r>
          </a:p>
          <a:p>
            <a:pPr algn="ctr"/>
            <a:r>
              <a:rPr lang="en-US" sz="1200">
                <a:latin typeface="Arial"/>
                <a:cs typeface="Segoe UI"/>
              </a:rPr>
              <a:t>To celebrate Mothers day, we would like to invite you into the studio in nursery to come to our </a:t>
            </a:r>
            <a:r>
              <a:rPr lang="en-US" sz="1200" i="1">
                <a:latin typeface="Arial"/>
                <a:cs typeface="Segoe UI"/>
              </a:rPr>
              <a:t>pastries and painting </a:t>
            </a:r>
            <a:r>
              <a:rPr lang="en-US" sz="1200">
                <a:latin typeface="Arial"/>
                <a:cs typeface="Segoe UI"/>
              </a:rPr>
              <a:t>session. Come to our drop in session to share a delicious treat together and play in our art studio. A special family lady can come and join us between 9-</a:t>
            </a:r>
            <a:r>
              <a:rPr lang="en-US" sz="1200" err="1">
                <a:latin typeface="Arial"/>
                <a:cs typeface="Segoe UI"/>
              </a:rPr>
              <a:t>10am</a:t>
            </a:r>
            <a:r>
              <a:rPr lang="en-US" sz="1200">
                <a:latin typeface="Arial"/>
                <a:cs typeface="Segoe UI"/>
              </a:rPr>
              <a:t> or between 1.30-2.30. If you can make it, please message your child’s key worker to confirm which session you would like to attend.</a:t>
            </a:r>
          </a:p>
        </p:txBody>
      </p:sp>
      <p:pic>
        <p:nvPicPr>
          <p:cNvPr id="1026" name="Picture 2" descr="Pin by Pinner on Happy mothers day holidays | Happy mothers day wishes,  Happy mother day quotes, Mother day wishes">
            <a:extLst>
              <a:ext uri="{FF2B5EF4-FFF2-40B4-BE49-F238E27FC236}">
                <a16:creationId xmlns:a16="http://schemas.microsoft.com/office/drawing/2014/main" id="{15F82E4D-01E6-71A5-3144-B94B63D636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348" y="6693035"/>
            <a:ext cx="1824806" cy="16987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even things to know about caring for baby chicks">
            <a:extLst>
              <a:ext uri="{FF2B5EF4-FFF2-40B4-BE49-F238E27FC236}">
                <a16:creationId xmlns:a16="http://schemas.microsoft.com/office/drawing/2014/main" id="{58BA96A8-E8A5-30D1-E377-4520386D6D7E}"/>
              </a:ext>
            </a:extLst>
          </p:cNvPr>
          <p:cNvPicPr>
            <a:picLocks noChangeAspect="1"/>
          </p:cNvPicPr>
          <p:nvPr/>
        </p:nvPicPr>
        <p:blipFill>
          <a:blip r:embed="rId8"/>
          <a:stretch>
            <a:fillRect/>
          </a:stretch>
        </p:blipFill>
        <p:spPr>
          <a:xfrm>
            <a:off x="4583437" y="5304188"/>
            <a:ext cx="1828905" cy="1241941"/>
          </a:xfrm>
          <a:prstGeom prst="rect">
            <a:avLst/>
          </a:prstGeom>
        </p:spPr>
      </p:pic>
      <p:pic>
        <p:nvPicPr>
          <p:cNvPr id="5" name="Picture 4">
            <a:extLst>
              <a:ext uri="{FF2B5EF4-FFF2-40B4-BE49-F238E27FC236}">
                <a16:creationId xmlns:a16="http://schemas.microsoft.com/office/drawing/2014/main" id="{C53B17F9-825E-D7B9-A5A6-A36D83AC9CA8}"/>
              </a:ext>
            </a:extLst>
          </p:cNvPr>
          <p:cNvPicPr>
            <a:picLocks noChangeAspect="1"/>
          </p:cNvPicPr>
          <p:nvPr/>
        </p:nvPicPr>
        <p:blipFill rotWithShape="1">
          <a:blip r:embed="rId9">
            <a:extLst>
              <a:ext uri="{28A0092B-C50C-407E-A947-70E740481C1C}">
                <a14:useLocalDpi xmlns:a14="http://schemas.microsoft.com/office/drawing/2010/main" val="0"/>
              </a:ext>
            </a:extLst>
          </a:blip>
          <a:srcRect r="-5626" b="27405"/>
          <a:stretch/>
        </p:blipFill>
        <p:spPr>
          <a:xfrm>
            <a:off x="54363" y="2732446"/>
            <a:ext cx="2076209" cy="2258981"/>
          </a:xfrm>
          <a:prstGeom prst="rect">
            <a:avLst/>
          </a:prstGeom>
        </p:spPr>
      </p:pic>
      <p:sp>
        <p:nvSpPr>
          <p:cNvPr id="6" name="TextBox 6">
            <a:extLst>
              <a:ext uri="{FF2B5EF4-FFF2-40B4-BE49-F238E27FC236}">
                <a16:creationId xmlns:a16="http://schemas.microsoft.com/office/drawing/2014/main" id="{1EBAD5A1-A902-A8D9-08A5-AFE22910F43B}"/>
              </a:ext>
            </a:extLst>
          </p:cNvPr>
          <p:cNvSpPr txBox="1"/>
          <p:nvPr/>
        </p:nvSpPr>
        <p:spPr>
          <a:xfrm>
            <a:off x="1987179" y="2683073"/>
            <a:ext cx="4888580"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GB" sz="1200" b="1" u="sng">
                <a:latin typeface="Arial"/>
                <a:cs typeface="Arial"/>
              </a:rPr>
              <a:t>World Down Syndrome Day – Friday 21</a:t>
            </a:r>
            <a:r>
              <a:rPr lang="en-GB" sz="1200" b="1" u="sng" baseline="30000">
                <a:latin typeface="Arial"/>
                <a:cs typeface="Arial"/>
              </a:rPr>
              <a:t>st</a:t>
            </a:r>
            <a:r>
              <a:rPr lang="en-GB" sz="1200" b="1" u="sng">
                <a:latin typeface="Arial"/>
                <a:cs typeface="Arial"/>
              </a:rPr>
              <a:t> March 2025</a:t>
            </a:r>
          </a:p>
          <a:p>
            <a:pPr algn="ctr"/>
            <a:r>
              <a:rPr lang="en-GB" sz="1200">
                <a:latin typeface="Arial"/>
                <a:cs typeface="Arial"/>
              </a:rPr>
              <a:t>On Friday 21</a:t>
            </a:r>
            <a:r>
              <a:rPr lang="en-GB" sz="1200" baseline="30000">
                <a:latin typeface="Arial"/>
                <a:cs typeface="Arial"/>
              </a:rPr>
              <a:t>st</a:t>
            </a:r>
            <a:r>
              <a:rPr lang="en-GB" sz="1200">
                <a:latin typeface="Arial"/>
                <a:cs typeface="Arial"/>
              </a:rPr>
              <a:t> March we will be celebrating World Down Syndrome Day. We would like to raise awareness by asking children to wear two different socks to celebrate the diversity and differences between us all and the things that make us special. We can’t wait to see pictures of your sunflowers at home too as we take part in the WDSD sunflower challenge. </a:t>
            </a:r>
            <a:r>
              <a:rPr lang="en-GB" sz="1200" b="0" i="0" u="none" strike="noStrike">
                <a:solidFill>
                  <a:srgbClr val="000000"/>
                </a:solidFill>
                <a:effectLst/>
                <a:latin typeface="ProximaNovaFont"/>
              </a:rPr>
              <a:t>Just like sunflowers, every child grows and blooms uniquely. </a:t>
            </a:r>
            <a:endParaRPr lang="en-GB" sz="1200">
              <a:latin typeface="Arial"/>
              <a:cs typeface="Arial"/>
            </a:endParaRPr>
          </a:p>
        </p:txBody>
      </p:sp>
      <p:pic>
        <p:nvPicPr>
          <p:cNvPr id="8" name="Picture 7">
            <a:extLst>
              <a:ext uri="{FF2B5EF4-FFF2-40B4-BE49-F238E27FC236}">
                <a16:creationId xmlns:a16="http://schemas.microsoft.com/office/drawing/2014/main" id="{C76EF46D-0F74-751D-B9ED-F1E70B37E6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0876" y="4271758"/>
            <a:ext cx="3855135" cy="79198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E16DE2-5759-B1D6-DED5-82C0BF03192E}"/>
              </a:ext>
            </a:extLst>
          </p:cNvPr>
          <p:cNvSpPr/>
          <p:nvPr/>
        </p:nvSpPr>
        <p:spPr>
          <a:xfrm>
            <a:off x="-3737" y="5766114"/>
            <a:ext cx="6847442" cy="2308324"/>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5" name="Rectangle 4">
            <a:extLst>
              <a:ext uri="{FF2B5EF4-FFF2-40B4-BE49-F238E27FC236}">
                <a16:creationId xmlns:a16="http://schemas.microsoft.com/office/drawing/2014/main" id="{6DF515F1-1A2B-1B95-1322-CA1F2856125D}"/>
              </a:ext>
            </a:extLst>
          </p:cNvPr>
          <p:cNvSpPr/>
          <p:nvPr/>
        </p:nvSpPr>
        <p:spPr>
          <a:xfrm>
            <a:off x="-1" y="1527122"/>
            <a:ext cx="6867913" cy="211236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a:latin typeface="Calibri" pitchFamily="34" charset="0"/>
            </a:endParaRPr>
          </a:p>
        </p:txBody>
      </p:sp>
      <p:pic>
        <p:nvPicPr>
          <p:cNvPr id="13322"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146159" y="52654"/>
            <a:ext cx="6516688" cy="402287"/>
          </a:xfrm>
          <a:prstGeom prst="rect">
            <a:avLst/>
          </a:prstGeom>
          <a:noFill/>
          <a:ln w="9525">
            <a:noFill/>
            <a:miter lim="800000"/>
            <a:headEnd/>
            <a:tailEnd/>
          </a:ln>
        </p:spPr>
      </p:pic>
      <p:sp>
        <p:nvSpPr>
          <p:cNvPr id="13323" name="Text Box 13"/>
          <p:cNvSpPr txBox="1">
            <a:spLocks noChangeArrowheads="1"/>
          </p:cNvSpPr>
          <p:nvPr/>
        </p:nvSpPr>
        <p:spPr bwMode="auto">
          <a:xfrm>
            <a:off x="1298775" y="36779"/>
            <a:ext cx="4248150" cy="427037"/>
          </a:xfrm>
          <a:prstGeom prst="rect">
            <a:avLst/>
          </a:prstGeom>
          <a:noFill/>
          <a:ln w="9525">
            <a:noFill/>
            <a:miter lim="800000"/>
            <a:headEnd/>
            <a:tailEnd/>
          </a:ln>
        </p:spPr>
        <p:txBody>
          <a:bodyPr lIns="91440" tIns="45720" rIns="91440" bIns="45720" anchor="t">
            <a:spAutoFit/>
          </a:bodyPr>
          <a:lstStyle/>
          <a:p>
            <a:pPr algn="ctr">
              <a:spcBef>
                <a:spcPct val="50000"/>
              </a:spcBef>
            </a:pPr>
            <a:r>
              <a:rPr lang="en-GB" altLang="en-US" sz="2200" b="1">
                <a:solidFill>
                  <a:schemeClr val="bg1"/>
                </a:solidFill>
                <a:latin typeface="Arial"/>
                <a:cs typeface="Arial"/>
              </a:rPr>
              <a:t>Newsletter – Spring term 2 </a:t>
            </a:r>
            <a:endParaRPr lang="en-US" altLang="en-US" sz="2200" b="1">
              <a:solidFill>
                <a:schemeClr val="bg1"/>
              </a:solidFill>
              <a:latin typeface="Arial"/>
              <a:cs typeface="Arial"/>
            </a:endParaRPr>
          </a:p>
        </p:txBody>
      </p:sp>
      <p:sp>
        <p:nvSpPr>
          <p:cNvPr id="13332" name="AutoShape 6" descr="Image result for macmillan coffee morning 2019"/>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24" name="Rectangle 23"/>
          <p:cNvSpPr/>
          <p:nvPr/>
        </p:nvSpPr>
        <p:spPr>
          <a:xfrm>
            <a:off x="0" y="8294671"/>
            <a:ext cx="6847443" cy="830997"/>
          </a:xfrm>
          <a:prstGeom prst="rect">
            <a:avLst/>
          </a:prstGeom>
          <a:solidFill>
            <a:schemeClr val="accent3">
              <a:lumMod val="20000"/>
              <a:lumOff val="80000"/>
            </a:schemeClr>
          </a:solidFill>
        </p:spPr>
        <p:txBody>
          <a:bodyPr wrap="square" lIns="91440" tIns="45720" rIns="91440" bIns="45720" anchor="t">
            <a:spAutoFit/>
          </a:bodyPr>
          <a:lstStyle/>
          <a:p>
            <a:pPr algn="ctr">
              <a:spcBef>
                <a:spcPts val="0"/>
              </a:spcBef>
              <a:spcAft>
                <a:spcPts val="0"/>
              </a:spcAft>
              <a:defRPr/>
            </a:pPr>
            <a:r>
              <a:rPr lang="en-GB" sz="1200" b="1">
                <a:latin typeface="Arial"/>
                <a:cs typeface="Arial"/>
              </a:rPr>
              <a:t>The last day of this half-term will be Thursday 10th April. Nursery is closed on Friday 11</a:t>
            </a:r>
            <a:r>
              <a:rPr lang="en-GB" sz="1200" b="1" baseline="30000">
                <a:latin typeface="Arial"/>
                <a:cs typeface="Arial"/>
              </a:rPr>
              <a:t>th</a:t>
            </a:r>
            <a:r>
              <a:rPr lang="en-GB" sz="1200" b="1">
                <a:latin typeface="Arial"/>
                <a:cs typeface="Arial"/>
              </a:rPr>
              <a:t> April and will reopen to all children on Monday 28</a:t>
            </a:r>
            <a:r>
              <a:rPr lang="en-GB" sz="1200" b="1" baseline="30000">
                <a:latin typeface="Arial"/>
                <a:cs typeface="Arial"/>
              </a:rPr>
              <a:t>th</a:t>
            </a:r>
            <a:r>
              <a:rPr lang="en-GB" sz="1200" b="1">
                <a:latin typeface="Arial"/>
                <a:cs typeface="Arial"/>
              </a:rPr>
              <a:t> April 2025.</a:t>
            </a:r>
          </a:p>
          <a:p>
            <a:pPr algn="ctr">
              <a:spcBef>
                <a:spcPts val="0"/>
              </a:spcBef>
              <a:spcAft>
                <a:spcPts val="0"/>
              </a:spcAft>
              <a:defRPr/>
            </a:pPr>
            <a:r>
              <a:rPr lang="en-GB" sz="1200" b="1">
                <a:latin typeface="Arial"/>
                <a:cs typeface="Arial"/>
              </a:rPr>
              <a:t>Nursery will be open to children who attend all year round excluding Good Friday (18</a:t>
            </a:r>
            <a:r>
              <a:rPr lang="en-GB" sz="1200" b="1" baseline="30000">
                <a:latin typeface="Arial"/>
                <a:cs typeface="Arial"/>
              </a:rPr>
              <a:t>th</a:t>
            </a:r>
            <a:r>
              <a:rPr lang="en-GB" sz="1200" b="1">
                <a:latin typeface="Arial"/>
                <a:cs typeface="Arial"/>
              </a:rPr>
              <a:t>) and Easter Monday (21st)</a:t>
            </a:r>
          </a:p>
        </p:txBody>
      </p:sp>
      <p:sp>
        <p:nvSpPr>
          <p:cNvPr id="26" name="Rectangle 35"/>
          <p:cNvSpPr>
            <a:spLocks noChangeArrowheads="1"/>
          </p:cNvSpPr>
          <p:nvPr/>
        </p:nvSpPr>
        <p:spPr bwMode="auto">
          <a:xfrm>
            <a:off x="2290900" y="8015278"/>
            <a:ext cx="2076209" cy="338554"/>
          </a:xfrm>
          <a:prstGeom prst="rect">
            <a:avLst/>
          </a:prstGeom>
          <a:noFill/>
          <a:ln w="9525">
            <a:noFill/>
            <a:miter lim="800000"/>
            <a:headEnd/>
            <a:tailEnd/>
          </a:ln>
        </p:spPr>
        <p:txBody>
          <a:bodyPr wrap="none" lIns="91440" tIns="45720" rIns="91440" bIns="45720" anchor="t">
            <a:spAutoFit/>
          </a:bodyPr>
          <a:lstStyle/>
          <a:p>
            <a:r>
              <a:rPr lang="en-GB" sz="1600" b="1">
                <a:latin typeface="Century Gothic"/>
                <a:cs typeface="Arial"/>
              </a:rPr>
              <a:t>SCHOOL HOLIDAYS</a:t>
            </a:r>
            <a:endParaRPr lang="en-GB" sz="1600">
              <a:latin typeface="Century Gothic"/>
              <a:cs typeface="Arial"/>
            </a:endParaRPr>
          </a:p>
        </p:txBody>
      </p:sp>
      <p:sp>
        <p:nvSpPr>
          <p:cNvPr id="2" name="Rectangle 1"/>
          <p:cNvSpPr/>
          <p:nvPr/>
        </p:nvSpPr>
        <p:spPr>
          <a:xfrm>
            <a:off x="180213" y="1105812"/>
            <a:ext cx="6668973" cy="369332"/>
          </a:xfrm>
          <a:prstGeom prst="rect">
            <a:avLst/>
          </a:prstGeom>
          <a:noFill/>
          <a:ln>
            <a:noFill/>
          </a:ln>
        </p:spPr>
        <p:txBody>
          <a:bodyPr wrap="square" lIns="91440" tIns="45720" rIns="91440" bIns="45720" anchor="t">
            <a:spAutoFit/>
          </a:bodyPr>
          <a:lstStyle/>
          <a:p>
            <a:pPr algn="ctr"/>
            <a:endParaRPr lang="en-GB" sz="900">
              <a:latin typeface="Century Gothic" panose="020B0502020202020204" pitchFamily="34" charset="0"/>
            </a:endParaRPr>
          </a:p>
          <a:p>
            <a:pPr algn="ctr"/>
            <a:endParaRPr lang="en-GB" sz="900">
              <a:latin typeface="Century Gothic" panose="020B0502020202020204" pitchFamily="34" charset="0"/>
            </a:endParaRPr>
          </a:p>
        </p:txBody>
      </p:sp>
      <p:sp>
        <p:nvSpPr>
          <p:cNvPr id="9" name="TextBox 8">
            <a:extLst>
              <a:ext uri="{FF2B5EF4-FFF2-40B4-BE49-F238E27FC236}">
                <a16:creationId xmlns:a16="http://schemas.microsoft.com/office/drawing/2014/main" id="{F0272872-FE20-7C61-05D1-C16690B8EFEA}"/>
              </a:ext>
            </a:extLst>
          </p:cNvPr>
          <p:cNvSpPr txBox="1"/>
          <p:nvPr/>
        </p:nvSpPr>
        <p:spPr>
          <a:xfrm>
            <a:off x="2147199" y="3803459"/>
            <a:ext cx="458653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b="1" u="sng">
                <a:latin typeface="Arial"/>
                <a:cs typeface="Segoe UI"/>
              </a:rPr>
              <a:t>Maths parent workshop</a:t>
            </a:r>
            <a:r>
              <a:rPr lang="en-US" sz="1200" u="sng">
                <a:latin typeface="Arial"/>
                <a:cs typeface="Segoe UI"/>
              </a:rPr>
              <a:t>​</a:t>
            </a:r>
            <a:endParaRPr lang="en-US"/>
          </a:p>
          <a:p>
            <a:pPr algn="ctr"/>
            <a:r>
              <a:rPr lang="en-GB" sz="1200" b="1" u="sng">
                <a:latin typeface="Arial"/>
                <a:cs typeface="Segoe UI"/>
              </a:rPr>
              <a:t>Wed 2.4.25</a:t>
            </a:r>
            <a:r>
              <a:rPr lang="en-US" sz="1200" b="1" u="sng">
                <a:latin typeface="Arial"/>
                <a:cs typeface="Segoe UI"/>
              </a:rPr>
              <a:t> </a:t>
            </a:r>
            <a:r>
              <a:rPr lang="en-GB" sz="1200" b="1" u="sng">
                <a:latin typeface="Arial"/>
                <a:cs typeface="Segoe UI"/>
              </a:rPr>
              <a:t>3.30-4.30</a:t>
            </a:r>
            <a:r>
              <a:rPr lang="en-US" sz="1200" b="1" u="sng">
                <a:latin typeface="Arial"/>
                <a:cs typeface="Segoe UI"/>
              </a:rPr>
              <a:t> </a:t>
            </a:r>
          </a:p>
          <a:p>
            <a:pPr algn="ctr"/>
            <a:r>
              <a:rPr lang="en-GB" sz="1200">
                <a:latin typeface="Arial"/>
                <a:cs typeface="Segoe UI"/>
              </a:rPr>
              <a:t>Thanks again to the family members who attended our early reading and phonics. As lots of you mentioned how helpful it was, we would like to invite you to attend our next workshop all around maths in the Early years and discuss the importance and skills needed to be a strong mathematician. Come along to nursery on Wed 2</a:t>
            </a:r>
            <a:r>
              <a:rPr lang="en-GB" sz="1200" baseline="30000">
                <a:latin typeface="Arial"/>
                <a:cs typeface="Segoe UI"/>
              </a:rPr>
              <a:t>nd</a:t>
            </a:r>
            <a:r>
              <a:rPr lang="en-GB" sz="1200">
                <a:latin typeface="Arial"/>
                <a:cs typeface="Segoe UI"/>
              </a:rPr>
              <a:t> April at </a:t>
            </a:r>
            <a:r>
              <a:rPr lang="en-GB" sz="1200" err="1">
                <a:latin typeface="Arial"/>
                <a:cs typeface="Segoe UI"/>
              </a:rPr>
              <a:t>3.30pm</a:t>
            </a:r>
            <a:r>
              <a:rPr lang="en-GB" sz="1200">
                <a:latin typeface="Arial"/>
                <a:cs typeface="Segoe UI"/>
              </a:rPr>
              <a:t>. We have been practising our touch counting and subitising at nursery, maybe you could practise at home too.</a:t>
            </a:r>
            <a:endParaRPr lang="en-US" sz="1200">
              <a:latin typeface="Arial"/>
              <a:cs typeface="Segoe UI"/>
            </a:endParaRPr>
          </a:p>
        </p:txBody>
      </p:sp>
      <p:sp>
        <p:nvSpPr>
          <p:cNvPr id="13" name="TextBox 12">
            <a:extLst>
              <a:ext uri="{FF2B5EF4-FFF2-40B4-BE49-F238E27FC236}">
                <a16:creationId xmlns:a16="http://schemas.microsoft.com/office/drawing/2014/main" id="{4BC33A45-C232-47FE-5F4F-B0DC908C892E}"/>
              </a:ext>
            </a:extLst>
          </p:cNvPr>
          <p:cNvSpPr txBox="1"/>
          <p:nvPr/>
        </p:nvSpPr>
        <p:spPr>
          <a:xfrm>
            <a:off x="180213" y="1620952"/>
            <a:ext cx="417541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u="sng">
                <a:latin typeface="Arial"/>
                <a:cs typeface="Arial"/>
              </a:rPr>
              <a:t>Autism Acceptance day – 2</a:t>
            </a:r>
            <a:r>
              <a:rPr lang="en-US" sz="1200" b="1" u="sng" baseline="30000">
                <a:latin typeface="Arial"/>
                <a:cs typeface="Arial"/>
              </a:rPr>
              <a:t>nd</a:t>
            </a:r>
            <a:r>
              <a:rPr lang="en-US" sz="1200" b="1" u="sng">
                <a:latin typeface="Arial"/>
                <a:cs typeface="Arial"/>
              </a:rPr>
              <a:t> April 2025</a:t>
            </a:r>
            <a:endParaRPr lang="en-GB" sz="1200" b="1" u="sng">
              <a:latin typeface="Arial"/>
              <a:cs typeface="Arial"/>
            </a:endParaRPr>
          </a:p>
          <a:p>
            <a:pPr algn="ctr"/>
            <a:r>
              <a:rPr lang="en-GB" sz="1200" b="1" u="sng">
                <a:latin typeface="Arial"/>
                <a:cs typeface="Arial"/>
              </a:rPr>
              <a:t>Wellbeing Wednesday</a:t>
            </a:r>
            <a:endParaRPr lang="en-US" sz="1200" b="1" u="sng">
              <a:latin typeface="Arial"/>
              <a:cs typeface="Arial"/>
            </a:endParaRPr>
          </a:p>
          <a:p>
            <a:pPr algn="ctr"/>
            <a:r>
              <a:rPr lang="en-US" sz="1200">
                <a:latin typeface="Arial"/>
                <a:cs typeface="Arial"/>
              </a:rPr>
              <a:t>We would like to celebrate Autism awareness and acceptance day. We will learn about Autism and celebrate our individual likes and dislikes. </a:t>
            </a:r>
            <a:r>
              <a:rPr lang="en-GB" sz="1200">
                <a:latin typeface="Arial"/>
                <a:cs typeface="Arial"/>
              </a:rPr>
              <a:t>We would like children to express their individuality by dressing in an outfit of choice or in their favourite colour</a:t>
            </a:r>
            <a:r>
              <a:rPr lang="en-US" sz="1200">
                <a:latin typeface="Arial"/>
                <a:cs typeface="Arial"/>
              </a:rPr>
              <a:t>. We will take part in some </a:t>
            </a:r>
            <a:r>
              <a:rPr lang="en-US" sz="1200" err="1">
                <a:latin typeface="Arial"/>
                <a:cs typeface="Arial"/>
              </a:rPr>
              <a:t>colourful</a:t>
            </a:r>
            <a:r>
              <a:rPr lang="en-US" sz="1200">
                <a:latin typeface="Arial"/>
                <a:cs typeface="Arial"/>
              </a:rPr>
              <a:t> sensory based activities, and our </a:t>
            </a:r>
            <a:r>
              <a:rPr lang="en-GB" sz="1200">
                <a:latin typeface="Arial"/>
                <a:cs typeface="Arial"/>
              </a:rPr>
              <a:t>focus</a:t>
            </a:r>
            <a:r>
              <a:rPr lang="en-US" sz="1200">
                <a:latin typeface="Arial"/>
                <a:cs typeface="Arial"/>
              </a:rPr>
              <a:t> book will be </a:t>
            </a:r>
            <a:r>
              <a:rPr lang="en-US" sz="1200" b="1">
                <a:latin typeface="Arial"/>
                <a:cs typeface="Arial"/>
              </a:rPr>
              <a:t>'Tomas Loves', </a:t>
            </a:r>
            <a:r>
              <a:rPr lang="en-US" sz="1200">
                <a:latin typeface="Arial"/>
                <a:cs typeface="Arial"/>
              </a:rPr>
              <a:t>a story about a little boy who has Autism and all the things he likes and dislikes.</a:t>
            </a:r>
            <a:endParaRPr lang="en-US" sz="1200"/>
          </a:p>
        </p:txBody>
      </p:sp>
      <p:pic>
        <p:nvPicPr>
          <p:cNvPr id="2054" name="Picture 6" descr="rainbow circle | Finding Hope">
            <a:extLst>
              <a:ext uri="{FF2B5EF4-FFF2-40B4-BE49-F238E27FC236}">
                <a16:creationId xmlns:a16="http://schemas.microsoft.com/office/drawing/2014/main" id="{07B82ABB-B8B8-8FC5-E260-7A8E183158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33" r="6918"/>
          <a:stretch/>
        </p:blipFill>
        <p:spPr bwMode="auto">
          <a:xfrm>
            <a:off x="4753393" y="1669614"/>
            <a:ext cx="1587063" cy="182737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0E316B9-232A-D79F-14A1-78C52EBBC4C3}"/>
              </a:ext>
            </a:extLst>
          </p:cNvPr>
          <p:cNvSpPr txBox="1"/>
          <p:nvPr/>
        </p:nvSpPr>
        <p:spPr>
          <a:xfrm>
            <a:off x="74730" y="5754283"/>
            <a:ext cx="417541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highlight>
                  <a:srgbClr val="EDEBE9"/>
                </a:highlight>
                <a:latin typeface="Arial"/>
                <a:cs typeface="Segoe UI"/>
              </a:rPr>
              <a:t>​</a:t>
            </a:r>
            <a:r>
              <a:rPr lang="en-GB" sz="1200" b="1" u="sng">
                <a:latin typeface="Arial"/>
                <a:cs typeface="Segoe UI"/>
              </a:rPr>
              <a:t>Spring Sing-along – Mon 7th April</a:t>
            </a:r>
            <a:endParaRPr lang="en-US" sz="1200">
              <a:latin typeface="Arial"/>
              <a:cs typeface="Segoe UI"/>
            </a:endParaRPr>
          </a:p>
          <a:p>
            <a:pPr algn="ctr"/>
            <a:r>
              <a:rPr lang="en-GB" sz="1200">
                <a:latin typeface="Arial"/>
                <a:cs typeface="Segoe UI"/>
              </a:rPr>
              <a:t>We would like to invite our families into nursery to join us for our spring singalong. As part of our singalong, we invite children to make a small Easter bonnet at home which they can wear during the singalong. </a:t>
            </a:r>
          </a:p>
          <a:p>
            <a:pPr algn="ctr"/>
            <a:endParaRPr lang="en-GB" sz="1200">
              <a:latin typeface="Arial"/>
              <a:cs typeface="Segoe UI"/>
            </a:endParaRPr>
          </a:p>
          <a:p>
            <a:pPr algn="ctr"/>
            <a:r>
              <a:rPr lang="en-GB" sz="1200" b="1">
                <a:latin typeface="Arial"/>
                <a:cs typeface="Segoe UI"/>
              </a:rPr>
              <a:t>Jamie &amp; Natalie / Jenna / Michelle’s groups – </a:t>
            </a:r>
            <a:r>
              <a:rPr lang="en-GB" sz="1200" err="1">
                <a:latin typeface="Arial"/>
                <a:cs typeface="Segoe UI"/>
              </a:rPr>
              <a:t>10.30am</a:t>
            </a:r>
            <a:endParaRPr lang="en-GB" sz="1200">
              <a:latin typeface="Arial"/>
              <a:cs typeface="Segoe UI"/>
            </a:endParaRPr>
          </a:p>
          <a:p>
            <a:pPr algn="ctr"/>
            <a:r>
              <a:rPr lang="en-GB" sz="1200" b="1">
                <a:latin typeface="Arial"/>
                <a:cs typeface="Segoe UI"/>
              </a:rPr>
              <a:t>Sarah / Jade’s groups -</a:t>
            </a:r>
            <a:r>
              <a:rPr lang="en-GB" sz="1200">
                <a:latin typeface="Arial"/>
                <a:cs typeface="Segoe UI"/>
              </a:rPr>
              <a:t> </a:t>
            </a:r>
            <a:r>
              <a:rPr lang="en-GB" sz="1200" err="1">
                <a:latin typeface="Arial"/>
                <a:cs typeface="Segoe UI"/>
              </a:rPr>
              <a:t>1.45pm</a:t>
            </a:r>
            <a:r>
              <a:rPr lang="en-GB" sz="1200">
                <a:latin typeface="Arial"/>
                <a:cs typeface="Segoe UI"/>
              </a:rPr>
              <a:t> ​</a:t>
            </a:r>
          </a:p>
          <a:p>
            <a:pPr algn="ctr"/>
            <a:endParaRPr lang="en-GB" sz="1200">
              <a:latin typeface="Arial"/>
              <a:cs typeface="Segoe UI"/>
            </a:endParaRPr>
          </a:p>
          <a:p>
            <a:pPr algn="ctr"/>
            <a:r>
              <a:rPr lang="en-GB" sz="1200">
                <a:latin typeface="Arial"/>
                <a:cs typeface="Segoe UI"/>
              </a:rPr>
              <a:t>If your child does not come to nursery on this day, they are welcome to attend. Please send a message on Seesaw to confirm. </a:t>
            </a:r>
            <a:r>
              <a:rPr lang="en-GB" sz="1200">
                <a:highlight>
                  <a:srgbClr val="EDEBE9"/>
                </a:highlight>
                <a:latin typeface="Arial"/>
                <a:cs typeface="Segoe UI"/>
              </a:rPr>
              <a:t>​</a:t>
            </a:r>
          </a:p>
        </p:txBody>
      </p:sp>
      <p:sp>
        <p:nvSpPr>
          <p:cNvPr id="3" name="TextBox 8">
            <a:extLst>
              <a:ext uri="{FF2B5EF4-FFF2-40B4-BE49-F238E27FC236}">
                <a16:creationId xmlns:a16="http://schemas.microsoft.com/office/drawing/2014/main" id="{8EEB66E8-82DB-BAF5-B449-E1E6503A141C}"/>
              </a:ext>
            </a:extLst>
          </p:cNvPr>
          <p:cNvSpPr txBox="1"/>
          <p:nvPr/>
        </p:nvSpPr>
        <p:spPr>
          <a:xfrm>
            <a:off x="8814" y="497404"/>
            <a:ext cx="6859099" cy="101566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b="1" u="sng">
                <a:latin typeface="Arial"/>
                <a:cs typeface="Arial"/>
              </a:rPr>
              <a:t>Mid-Point Parent Key worker meetings</a:t>
            </a:r>
          </a:p>
          <a:p>
            <a:pPr algn="ctr"/>
            <a:r>
              <a:rPr lang="en-US" sz="1200">
                <a:latin typeface="Arial"/>
                <a:cs typeface="Arial"/>
              </a:rPr>
              <a:t>Most family groups have now had their parent meetings, it was great to catch up with you and have a chat your child’s development and learning</a:t>
            </a:r>
            <a:r>
              <a:rPr lang="en-GB" sz="1200">
                <a:latin typeface="Arial"/>
                <a:cs typeface="Arial"/>
              </a:rPr>
              <a:t> and celebrating successes. If you didn’t manage to book an appointment and would still like one, please let us know, we will have another parent update meeting in the summer term.</a:t>
            </a:r>
            <a:endParaRPr lang="en-US" sz="1200">
              <a:latin typeface="Arial"/>
              <a:cs typeface="Arial"/>
            </a:endParaRPr>
          </a:p>
        </p:txBody>
      </p:sp>
      <p:pic>
        <p:nvPicPr>
          <p:cNvPr id="1026" name="Picture 2" descr="Nature Inspired Math Activities for Preschoolers">
            <a:extLst>
              <a:ext uri="{FF2B5EF4-FFF2-40B4-BE49-F238E27FC236}">
                <a16:creationId xmlns:a16="http://schemas.microsoft.com/office/drawing/2014/main" id="{9F276B45-08EC-2039-C591-7C8470149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213" y="3841848"/>
            <a:ext cx="1716287" cy="171628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4 Egg-citing things to do in ...">
            <a:extLst>
              <a:ext uri="{FF2B5EF4-FFF2-40B4-BE49-F238E27FC236}">
                <a16:creationId xmlns:a16="http://schemas.microsoft.com/office/drawing/2014/main" id="{C14E8ADB-AF31-4326-9CDB-4C680067C8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906" r="19578"/>
          <a:stretch/>
        </p:blipFill>
        <p:spPr bwMode="auto">
          <a:xfrm>
            <a:off x="4484076" y="5891013"/>
            <a:ext cx="2125696" cy="203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241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F9CA69FFB4F2A47914E61F7BCBE9FB1" ma:contentTypeVersion="15" ma:contentTypeDescription="Create a new document." ma:contentTypeScope="" ma:versionID="38da98381f68e862713714c0f149de51">
  <xsd:schema xmlns:xsd="http://www.w3.org/2001/XMLSchema" xmlns:xs="http://www.w3.org/2001/XMLSchema" xmlns:p="http://schemas.microsoft.com/office/2006/metadata/properties" xmlns:ns3="97813031-6622-4b81-864c-f267dcdb9975" xmlns:ns4="4c1c67eb-0854-4ec3-9654-1be9459601bf" targetNamespace="http://schemas.microsoft.com/office/2006/metadata/properties" ma:root="true" ma:fieldsID="3fc545392fbef7db4a58d8fd4b9d8faa" ns3:_="" ns4:_="">
    <xsd:import namespace="97813031-6622-4b81-864c-f267dcdb9975"/>
    <xsd:import namespace="4c1c67eb-0854-4ec3-9654-1be9459601b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3031-6622-4b81-864c-f267dcdb99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1c67eb-0854-4ec3-9654-1be9459601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7813031-6622-4b81-864c-f267dcdb9975" xsi:nil="true"/>
  </documentManagement>
</p:properties>
</file>

<file path=customXml/itemProps1.xml><?xml version="1.0" encoding="utf-8"?>
<ds:datastoreItem xmlns:ds="http://schemas.openxmlformats.org/officeDocument/2006/customXml" ds:itemID="{A0377A96-F946-45A9-9CE3-3D2118EF897B}">
  <ds:schemaRefs>
    <ds:schemaRef ds:uri="http://schemas.microsoft.com/sharepoint/v3/contenttype/forms"/>
  </ds:schemaRefs>
</ds:datastoreItem>
</file>

<file path=customXml/itemProps2.xml><?xml version="1.0" encoding="utf-8"?>
<ds:datastoreItem xmlns:ds="http://schemas.openxmlformats.org/officeDocument/2006/customXml" ds:itemID="{237D707C-8D3B-4AC3-9E96-5745DA06239E}">
  <ds:schemaRefs>
    <ds:schemaRef ds:uri="4c1c67eb-0854-4ec3-9654-1be9459601bf"/>
    <ds:schemaRef ds:uri="97813031-6622-4b81-864c-f267dcdb99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BDFF3D73-A9A2-4634-8810-A4304CE43776}">
  <ds:schemaRefs>
    <ds:schemaRef ds:uri="4c1c67eb-0854-4ec3-9654-1be9459601bf"/>
    <ds:schemaRef ds:uri="97813031-6622-4b81-864c-f267dcdb99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On-screen Show (4:3)</PresentationFormat>
  <Slides>2</Slides>
  <Notes>0</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NEIL</dc:creator>
  <cp:revision>1</cp:revision>
  <cp:lastPrinted>2024-02-26T14:44:22Z</cp:lastPrinted>
  <dcterms:created xsi:type="dcterms:W3CDTF">2015-09-11T07:24:47Z</dcterms:created>
  <dcterms:modified xsi:type="dcterms:W3CDTF">2025-03-15T11:05:05Z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0x010100AF9CA69FFB4F2A47914E61F7BCBE9FB1</vt:lpwstr>
  </property>
</Properties>
</file>